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718" r:id="rId2"/>
  </p:sldMasterIdLst>
  <p:notesMasterIdLst>
    <p:notesMasterId r:id="rId32"/>
  </p:notesMasterIdLst>
  <p:handoutMasterIdLst>
    <p:handoutMasterId r:id="rId33"/>
  </p:handoutMasterIdLst>
  <p:sldIdLst>
    <p:sldId id="274" r:id="rId3"/>
    <p:sldId id="257" r:id="rId4"/>
    <p:sldId id="271" r:id="rId5"/>
    <p:sldId id="276" r:id="rId6"/>
    <p:sldId id="272" r:id="rId7"/>
    <p:sldId id="305" r:id="rId8"/>
    <p:sldId id="306" r:id="rId9"/>
    <p:sldId id="273" r:id="rId10"/>
    <p:sldId id="275" r:id="rId11"/>
    <p:sldId id="279" r:id="rId12"/>
    <p:sldId id="284" r:id="rId13"/>
    <p:sldId id="285" r:id="rId14"/>
    <p:sldId id="286" r:id="rId15"/>
    <p:sldId id="289" r:id="rId16"/>
    <p:sldId id="290" r:id="rId17"/>
    <p:sldId id="291" r:id="rId18"/>
    <p:sldId id="287" r:id="rId19"/>
    <p:sldId id="292" r:id="rId20"/>
    <p:sldId id="288" r:id="rId21"/>
    <p:sldId id="293" r:id="rId22"/>
    <p:sldId id="299" r:id="rId23"/>
    <p:sldId id="297" r:id="rId24"/>
    <p:sldId id="300" r:id="rId25"/>
    <p:sldId id="278" r:id="rId26"/>
    <p:sldId id="303" r:id="rId27"/>
    <p:sldId id="281" r:id="rId28"/>
    <p:sldId id="282" r:id="rId29"/>
    <p:sldId id="283" r:id="rId30"/>
    <p:sldId id="304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16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69012ECD-51FC-41F1-AA8D-1B2483CD663E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38" y="48"/>
      </p:cViewPr>
      <p:guideLst>
        <p:guide pos="3840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2" d="100"/>
          <a:sy n="82" d="100"/>
        </p:scale>
        <p:origin x="3852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presProps" Target="pres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customXml" Target="../customXml/item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4_3">
  <dgm:title val=""/>
  <dgm:desc val=""/>
  <dgm:catLst>
    <dgm:cat type="accent4" pri="11300"/>
  </dgm:catLst>
  <dgm:styleLbl name="node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>
        <a:shade val="80000"/>
      </a:schemeClr>
      <a:schemeClr val="accent4">
        <a:tint val="7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/>
    <dgm:txEffectClrLst/>
  </dgm:styleLbl>
  <dgm:styleLbl name="lnNode1">
    <dgm:fillClrLst>
      <a:schemeClr val="accent4">
        <a:shade val="80000"/>
      </a:schemeClr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shade val="80000"/>
        <a:alpha val="50000"/>
      </a:schemeClr>
      <a:schemeClr val="accent4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/>
    <dgm:txEffectClrLst/>
  </dgm:styleLbl>
  <dgm:styleLbl name="f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4">
        <a:shade val="90000"/>
      </a:schemeClr>
      <a:schemeClr val="accent4">
        <a:tint val="70000"/>
      </a:schemeClr>
    </dgm:fillClrLst>
    <dgm:linClrLst>
      <a:schemeClr val="accent4">
        <a:shade val="90000"/>
      </a:schemeClr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4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4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4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>
        <a:tint val="60000"/>
      </a:schemeClr>
    </dgm:fillClrLst>
    <dgm:linClrLst meth="repeat">
      <a:schemeClr val="accent4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4">
        <a:tint val="90000"/>
      </a:schemeClr>
    </dgm:fillClrLst>
    <dgm:linClrLst meth="repeat">
      <a:schemeClr val="accent4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4">
        <a:tint val="50000"/>
      </a:schemeClr>
    </dgm:fillClrLst>
    <dgm:linClrLst meth="repeat">
      <a:schemeClr val="accent4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>
        <a:shade val="8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9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8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7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>
        <a:shade val="80000"/>
      </a:schemeClr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4">
        <a:alpha val="90000"/>
        <a:tint val="40000"/>
      </a:schemeClr>
    </dgm:fillClrLst>
    <dgm:linClrLst meth="repeat">
      <a:schemeClr val="accent4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4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4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4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4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4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308E8C9-0695-4F20-921F-EC848B7DBBC1}" type="doc">
      <dgm:prSet loTypeId="urn:microsoft.com/office/officeart/2005/8/layout/vList3" loCatId="list" qsTypeId="urn:microsoft.com/office/officeart/2005/8/quickstyle/3d1" qsCatId="3D" csTypeId="urn:microsoft.com/office/officeart/2005/8/colors/accent1_2" csCatId="accent1" phldr="1"/>
      <dgm:spPr/>
    </dgm:pt>
    <dgm:pt modelId="{871E3D96-A33A-432F-8401-6CC2E77C90BB}">
      <dgm:prSet phldrT="[Texto]"/>
      <dgm:spPr/>
      <dgm:t>
        <a:bodyPr/>
        <a:lstStyle/>
        <a:p>
          <a:pPr algn="just"/>
          <a:r>
            <a:rPr lang="es-ES" dirty="0" smtClean="0"/>
            <a:t>Desarrollar e implementar un sistema de gestión orientado a la web para la compañía TRANSTUVAL S.A. con el propósito de automatizar y satisfacer cada uno de los procesos administrativos que cumple la empresa, aplicando altos estándares de calidad así como las mejores prácticas de la ingeniería de software.</a:t>
          </a:r>
          <a:endParaRPr lang="es-EC" dirty="0">
            <a:solidFill>
              <a:schemeClr val="tx1"/>
            </a:solidFill>
          </a:endParaRPr>
        </a:p>
      </dgm:t>
    </dgm:pt>
    <dgm:pt modelId="{6F460A0B-DFBE-4294-A07C-87595F3F699A}" type="parTrans" cxnId="{30B050BE-006A-4FCC-84A9-99ACF10C784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4FDD56E8-C81F-4830-BE68-88D2ED05B578}" type="sibTrans" cxnId="{30B050BE-006A-4FCC-84A9-99ACF10C7844}">
      <dgm:prSet/>
      <dgm:spPr/>
      <dgm:t>
        <a:bodyPr/>
        <a:lstStyle/>
        <a:p>
          <a:endParaRPr lang="es-EC">
            <a:solidFill>
              <a:schemeClr val="tx1"/>
            </a:solidFill>
          </a:endParaRPr>
        </a:p>
      </dgm:t>
    </dgm:pt>
    <dgm:pt modelId="{0F6E1A28-2BC0-4F44-AF24-1B5B5FB07F85}" type="pres">
      <dgm:prSet presAssocID="{2308E8C9-0695-4F20-921F-EC848B7DBBC1}" presName="linearFlow" presStyleCnt="0">
        <dgm:presLayoutVars>
          <dgm:dir/>
          <dgm:resizeHandles val="exact"/>
        </dgm:presLayoutVars>
      </dgm:prSet>
      <dgm:spPr/>
    </dgm:pt>
    <dgm:pt modelId="{E7ED6ED8-E7D9-4235-8E5B-63DF3B632613}" type="pres">
      <dgm:prSet presAssocID="{871E3D96-A33A-432F-8401-6CC2E77C90BB}" presName="composite" presStyleCnt="0"/>
      <dgm:spPr/>
    </dgm:pt>
    <dgm:pt modelId="{EAC73F91-4683-4921-9136-8CD270E82593}" type="pres">
      <dgm:prSet presAssocID="{871E3D96-A33A-432F-8401-6CC2E77C90BB}" presName="imgShp" presStyleLbl="fgImgPlace1" presStyleIdx="0" presStyleCnt="1" custLinFactNeighborX="29" custLinFactNeighborY="-1829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</dgm:spPr>
    </dgm:pt>
    <dgm:pt modelId="{0E773BD8-D239-4659-A1BB-CE1C79F59B83}" type="pres">
      <dgm:prSet presAssocID="{871E3D96-A33A-432F-8401-6CC2E77C90BB}" presName="txShp" presStyleLbl="node1" presStyleIdx="0" presStyleCnt="1" custScaleX="114011" custScaleY="113199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30B050BE-006A-4FCC-84A9-99ACF10C7844}" srcId="{2308E8C9-0695-4F20-921F-EC848B7DBBC1}" destId="{871E3D96-A33A-432F-8401-6CC2E77C90BB}" srcOrd="0" destOrd="0" parTransId="{6F460A0B-DFBE-4294-A07C-87595F3F699A}" sibTransId="{4FDD56E8-C81F-4830-BE68-88D2ED05B578}"/>
    <dgm:cxn modelId="{39781D1E-AE89-4D21-8531-84027ECE0A5A}" type="presOf" srcId="{2308E8C9-0695-4F20-921F-EC848B7DBBC1}" destId="{0F6E1A28-2BC0-4F44-AF24-1B5B5FB07F85}" srcOrd="0" destOrd="0" presId="urn:microsoft.com/office/officeart/2005/8/layout/vList3"/>
    <dgm:cxn modelId="{8449269C-7793-48E7-9C20-891868A0F09E}" type="presOf" srcId="{871E3D96-A33A-432F-8401-6CC2E77C90BB}" destId="{0E773BD8-D239-4659-A1BB-CE1C79F59B83}" srcOrd="0" destOrd="0" presId="urn:microsoft.com/office/officeart/2005/8/layout/vList3"/>
    <dgm:cxn modelId="{CAC2B80B-5758-4FB0-9408-C04108A1CE95}" type="presParOf" srcId="{0F6E1A28-2BC0-4F44-AF24-1B5B5FB07F85}" destId="{E7ED6ED8-E7D9-4235-8E5B-63DF3B632613}" srcOrd="0" destOrd="0" presId="urn:microsoft.com/office/officeart/2005/8/layout/vList3"/>
    <dgm:cxn modelId="{2F826E1E-5D25-4D14-8DD5-59C4776E8BCB}" type="presParOf" srcId="{E7ED6ED8-E7D9-4235-8E5B-63DF3B632613}" destId="{EAC73F91-4683-4921-9136-8CD270E82593}" srcOrd="0" destOrd="0" presId="urn:microsoft.com/office/officeart/2005/8/layout/vList3"/>
    <dgm:cxn modelId="{1F36A997-0FAF-4F6B-9881-F7F084547230}" type="presParOf" srcId="{E7ED6ED8-E7D9-4235-8E5B-63DF3B632613}" destId="{0E773BD8-D239-4659-A1BB-CE1C79F59B83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E46CE6F-E128-4F26-8685-CCBF5AEEEC75}" type="doc">
      <dgm:prSet loTypeId="urn:microsoft.com/office/officeart/2005/8/layout/list1" loCatId="list" qsTypeId="urn:microsoft.com/office/officeart/2005/8/quickstyle/simple3" qsCatId="simple" csTypeId="urn:microsoft.com/office/officeart/2005/8/colors/accent4_3" csCatId="accent4" phldr="1"/>
      <dgm:spPr/>
      <dgm:t>
        <a:bodyPr/>
        <a:lstStyle/>
        <a:p>
          <a:endParaRPr lang="es-ES"/>
        </a:p>
      </dgm:t>
    </dgm:pt>
    <dgm:pt modelId="{E0AFAC68-1A64-43FA-89E3-6A237A159CE3}">
      <dgm:prSet phldrT="[Texto]" custT="1"/>
      <dgm:spPr/>
      <dgm:t>
        <a:bodyPr/>
        <a:lstStyle/>
        <a:p>
          <a:r>
            <a:rPr lang="es-ES" sz="2400" dirty="0" smtClean="0"/>
            <a:t>Aplicar una metodología basada en ingeniería de software para desarrollar  las distintas capas de aplicación, presentación, reglas de negocio, persistencia y datos, compatibles con herramientas libres.</a:t>
          </a:r>
          <a:endParaRPr lang="es-ES" sz="2400" dirty="0"/>
        </a:p>
      </dgm:t>
    </dgm:pt>
    <dgm:pt modelId="{DA878AC4-421D-4BE1-B32B-DFB838CC1747}" type="parTrans" cxnId="{2A965379-74FE-4DE8-8826-749148C4D0C5}">
      <dgm:prSet/>
      <dgm:spPr/>
      <dgm:t>
        <a:bodyPr/>
        <a:lstStyle/>
        <a:p>
          <a:endParaRPr lang="es-ES"/>
        </a:p>
      </dgm:t>
    </dgm:pt>
    <dgm:pt modelId="{E8CE8D8F-10B7-496D-9DE4-FA01EB66B772}" type="sibTrans" cxnId="{2A965379-74FE-4DE8-8826-749148C4D0C5}">
      <dgm:prSet/>
      <dgm:spPr/>
      <dgm:t>
        <a:bodyPr/>
        <a:lstStyle/>
        <a:p>
          <a:endParaRPr lang="es-ES"/>
        </a:p>
      </dgm:t>
    </dgm:pt>
    <dgm:pt modelId="{CCD86FD0-9F1B-4EC3-9660-5F1ABACB1A32}">
      <dgm:prSet phldrT="[Texto]" custT="1"/>
      <dgm:spPr/>
      <dgm:t>
        <a:bodyPr/>
        <a:lstStyle/>
        <a:p>
          <a:r>
            <a:rPr lang="es-ES" sz="2400" smtClean="0"/>
            <a:t>Diseñar e implementar una base de datos para el sistema, definiendo sus restricciones y relaciones guiadas en las reglas de normalización, logrando que los requisitos que se han definido se  cumplan a cabalidad.</a:t>
          </a:r>
          <a:endParaRPr lang="es-ES" sz="2400" dirty="0"/>
        </a:p>
      </dgm:t>
    </dgm:pt>
    <dgm:pt modelId="{5A58361C-0628-4E34-92C0-D2FB8A5FBDB7}" type="parTrans" cxnId="{8BE76FD1-E855-496F-88D6-478AB3F8A741}">
      <dgm:prSet/>
      <dgm:spPr/>
      <dgm:t>
        <a:bodyPr/>
        <a:lstStyle/>
        <a:p>
          <a:endParaRPr lang="es-ES"/>
        </a:p>
      </dgm:t>
    </dgm:pt>
    <dgm:pt modelId="{8E565EC8-C17E-4D31-9BB4-2482080EFE8D}" type="sibTrans" cxnId="{8BE76FD1-E855-496F-88D6-478AB3F8A741}">
      <dgm:prSet/>
      <dgm:spPr/>
      <dgm:t>
        <a:bodyPr/>
        <a:lstStyle/>
        <a:p>
          <a:endParaRPr lang="es-ES"/>
        </a:p>
      </dgm:t>
    </dgm:pt>
    <dgm:pt modelId="{2BBD493B-A6F7-4E24-9E55-93E425222242}">
      <dgm:prSet phldrT="[Texto]" custT="1"/>
      <dgm:spPr/>
      <dgm:t>
        <a:bodyPr/>
        <a:lstStyle/>
        <a:p>
          <a:r>
            <a:rPr lang="es-ES_tradnl" sz="2400" dirty="0" smtClean="0"/>
            <a:t>Definir la especificación de requerimientos funcionales del sistema de gestión para “TRANSTUVAL S.A”, utilizando la norma IEEE830.</a:t>
          </a:r>
          <a:endParaRPr lang="es-ES" sz="2400" dirty="0"/>
        </a:p>
      </dgm:t>
    </dgm:pt>
    <dgm:pt modelId="{E1EA8F86-817A-4523-8765-A3A50E1EB8E4}" type="sibTrans" cxnId="{2C101563-678F-48CC-A975-12BA86815090}">
      <dgm:prSet/>
      <dgm:spPr/>
      <dgm:t>
        <a:bodyPr/>
        <a:lstStyle/>
        <a:p>
          <a:endParaRPr lang="es-ES"/>
        </a:p>
      </dgm:t>
    </dgm:pt>
    <dgm:pt modelId="{861A3C7B-DA47-44DD-8ACA-B116AFD94AEB}" type="parTrans" cxnId="{2C101563-678F-48CC-A975-12BA86815090}">
      <dgm:prSet/>
      <dgm:spPr/>
      <dgm:t>
        <a:bodyPr/>
        <a:lstStyle/>
        <a:p>
          <a:endParaRPr lang="es-ES"/>
        </a:p>
      </dgm:t>
    </dgm:pt>
    <dgm:pt modelId="{F9B86F64-C6C4-40E6-8D87-E802F39CBD07}" type="pres">
      <dgm:prSet presAssocID="{1E46CE6F-E128-4F26-8685-CCBF5AEEEC75}" presName="linear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EC"/>
        </a:p>
      </dgm:t>
    </dgm:pt>
    <dgm:pt modelId="{ECCA9BCC-BF3C-4F1B-9E1F-6B58426ADB01}" type="pres">
      <dgm:prSet presAssocID="{2BBD493B-A6F7-4E24-9E55-93E425222242}" presName="parentLin" presStyleCnt="0"/>
      <dgm:spPr/>
      <dgm:t>
        <a:bodyPr/>
        <a:lstStyle/>
        <a:p>
          <a:endParaRPr lang="es-EC"/>
        </a:p>
      </dgm:t>
    </dgm:pt>
    <dgm:pt modelId="{B72AD28E-DBA0-438C-B3B8-2635324677EC}" type="pres">
      <dgm:prSet presAssocID="{2BBD493B-A6F7-4E24-9E55-93E425222242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482F73AF-6568-4459-977A-0A89D839A186}" type="pres">
      <dgm:prSet presAssocID="{2BBD493B-A6F7-4E24-9E55-93E425222242}" presName="parentText" presStyleLbl="node1" presStyleIdx="0" presStyleCnt="3" custScaleX="125601" custScaleY="157755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F560638-C5FE-446F-8F91-C18AC61663EB}" type="pres">
      <dgm:prSet presAssocID="{2BBD493B-A6F7-4E24-9E55-93E425222242}" presName="negativeSpace" presStyleCnt="0"/>
      <dgm:spPr/>
      <dgm:t>
        <a:bodyPr/>
        <a:lstStyle/>
        <a:p>
          <a:endParaRPr lang="es-EC"/>
        </a:p>
      </dgm:t>
    </dgm:pt>
    <dgm:pt modelId="{73408539-F6E1-4AAB-89F2-E942474B5F5A}" type="pres">
      <dgm:prSet presAssocID="{2BBD493B-A6F7-4E24-9E55-93E425222242}" presName="childText" presStyleLbl="conF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6FE19175-332A-4AF4-ADE1-1E4E054F8D33}" type="pres">
      <dgm:prSet presAssocID="{E1EA8F86-817A-4523-8765-A3A50E1EB8E4}" presName="spaceBetweenRectangles" presStyleCnt="0"/>
      <dgm:spPr/>
      <dgm:t>
        <a:bodyPr/>
        <a:lstStyle/>
        <a:p>
          <a:endParaRPr lang="es-EC"/>
        </a:p>
      </dgm:t>
    </dgm:pt>
    <dgm:pt modelId="{38FCB470-A714-41F8-8F7B-BD04F954AEB8}" type="pres">
      <dgm:prSet presAssocID="{E0AFAC68-1A64-43FA-89E3-6A237A159CE3}" presName="parentLin" presStyleCnt="0"/>
      <dgm:spPr/>
      <dgm:t>
        <a:bodyPr/>
        <a:lstStyle/>
        <a:p>
          <a:endParaRPr lang="es-EC"/>
        </a:p>
      </dgm:t>
    </dgm:pt>
    <dgm:pt modelId="{A745752F-081A-47A0-8306-85388CACED22}" type="pres">
      <dgm:prSet presAssocID="{E0AFAC68-1A64-43FA-89E3-6A237A159CE3}" presName="parentLeftMargin" presStyleLbl="node1" presStyleIdx="0" presStyleCnt="3"/>
      <dgm:spPr/>
      <dgm:t>
        <a:bodyPr/>
        <a:lstStyle/>
        <a:p>
          <a:endParaRPr lang="es-EC"/>
        </a:p>
      </dgm:t>
    </dgm:pt>
    <dgm:pt modelId="{6EA6910F-B4FE-40ED-8EB1-2D72F7F1352B}" type="pres">
      <dgm:prSet presAssocID="{E0AFAC68-1A64-43FA-89E3-6A237A159CE3}" presName="parentText" presStyleLbl="node1" presStyleIdx="1" presStyleCnt="3" custScaleX="125702" custScaleY="195563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984942BC-9C05-4FA6-83F4-55EE2FF56388}" type="pres">
      <dgm:prSet presAssocID="{E0AFAC68-1A64-43FA-89E3-6A237A159CE3}" presName="negativeSpace" presStyleCnt="0"/>
      <dgm:spPr/>
      <dgm:t>
        <a:bodyPr/>
        <a:lstStyle/>
        <a:p>
          <a:endParaRPr lang="es-EC"/>
        </a:p>
      </dgm:t>
    </dgm:pt>
    <dgm:pt modelId="{F51DE669-F23A-40FC-8506-19BD1E5ABE95}" type="pres">
      <dgm:prSet presAssocID="{E0AFAC68-1A64-43FA-89E3-6A237A159CE3}" presName="childText" presStyleLbl="conF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  <dgm:pt modelId="{AF4A1DA1-CE0E-47CD-8FC2-C3B445B6A01A}" type="pres">
      <dgm:prSet presAssocID="{E8CE8D8F-10B7-496D-9DE4-FA01EB66B772}" presName="spaceBetweenRectangles" presStyleCnt="0"/>
      <dgm:spPr/>
      <dgm:t>
        <a:bodyPr/>
        <a:lstStyle/>
        <a:p>
          <a:endParaRPr lang="es-EC"/>
        </a:p>
      </dgm:t>
    </dgm:pt>
    <dgm:pt modelId="{D6D26D43-F022-4439-BB5F-E6E692AAEA44}" type="pres">
      <dgm:prSet presAssocID="{CCD86FD0-9F1B-4EC3-9660-5F1ABACB1A32}" presName="parentLin" presStyleCnt="0"/>
      <dgm:spPr/>
      <dgm:t>
        <a:bodyPr/>
        <a:lstStyle/>
        <a:p>
          <a:endParaRPr lang="es-EC"/>
        </a:p>
      </dgm:t>
    </dgm:pt>
    <dgm:pt modelId="{4B5E8319-94E8-4137-A231-B4AF19F74570}" type="pres">
      <dgm:prSet presAssocID="{CCD86FD0-9F1B-4EC3-9660-5F1ABACB1A32}" presName="parentLeftMargin" presStyleLbl="node1" presStyleIdx="1" presStyleCnt="3"/>
      <dgm:spPr/>
      <dgm:t>
        <a:bodyPr/>
        <a:lstStyle/>
        <a:p>
          <a:endParaRPr lang="es-EC"/>
        </a:p>
      </dgm:t>
    </dgm:pt>
    <dgm:pt modelId="{56400142-97D2-48D4-92D5-0BBABC00DD4E}" type="pres">
      <dgm:prSet presAssocID="{CCD86FD0-9F1B-4EC3-9660-5F1ABACB1A32}" presName="parentText" presStyleLbl="node1" presStyleIdx="2" presStyleCnt="3" custScaleX="124089" custScaleY="202169">
        <dgm:presLayoutVars>
          <dgm:chMax val="0"/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78E62556-F39C-4D4D-9D95-8A30133ED638}" type="pres">
      <dgm:prSet presAssocID="{CCD86FD0-9F1B-4EC3-9660-5F1ABACB1A32}" presName="negativeSpace" presStyleCnt="0"/>
      <dgm:spPr/>
      <dgm:t>
        <a:bodyPr/>
        <a:lstStyle/>
        <a:p>
          <a:endParaRPr lang="es-EC"/>
        </a:p>
      </dgm:t>
    </dgm:pt>
    <dgm:pt modelId="{D48F3B2E-5CA8-406C-AD2B-BB1E6F1F27D1}" type="pres">
      <dgm:prSet presAssocID="{CCD86FD0-9F1B-4EC3-9660-5F1ABACB1A32}" presName="childText" presStyleLbl="conFgAcc1" presStyleIdx="2" presStyleCnt="3" custLinFactNeighborY="15412">
        <dgm:presLayoutVars>
          <dgm:bulletEnabled val="1"/>
        </dgm:presLayoutVars>
      </dgm:prSet>
      <dgm:spPr/>
      <dgm:t>
        <a:bodyPr/>
        <a:lstStyle/>
        <a:p>
          <a:endParaRPr lang="es-EC"/>
        </a:p>
      </dgm:t>
    </dgm:pt>
  </dgm:ptLst>
  <dgm:cxnLst>
    <dgm:cxn modelId="{2A965379-74FE-4DE8-8826-749148C4D0C5}" srcId="{1E46CE6F-E128-4F26-8685-CCBF5AEEEC75}" destId="{E0AFAC68-1A64-43FA-89E3-6A237A159CE3}" srcOrd="1" destOrd="0" parTransId="{DA878AC4-421D-4BE1-B32B-DFB838CC1747}" sibTransId="{E8CE8D8F-10B7-496D-9DE4-FA01EB66B772}"/>
    <dgm:cxn modelId="{C892E212-15F4-4103-94D6-429D74F082EB}" type="presOf" srcId="{CCD86FD0-9F1B-4EC3-9660-5F1ABACB1A32}" destId="{56400142-97D2-48D4-92D5-0BBABC00DD4E}" srcOrd="1" destOrd="0" presId="urn:microsoft.com/office/officeart/2005/8/layout/list1"/>
    <dgm:cxn modelId="{8BE76FD1-E855-496F-88D6-478AB3F8A741}" srcId="{1E46CE6F-E128-4F26-8685-CCBF5AEEEC75}" destId="{CCD86FD0-9F1B-4EC3-9660-5F1ABACB1A32}" srcOrd="2" destOrd="0" parTransId="{5A58361C-0628-4E34-92C0-D2FB8A5FBDB7}" sibTransId="{8E565EC8-C17E-4D31-9BB4-2482080EFE8D}"/>
    <dgm:cxn modelId="{603D4426-129D-4198-9E64-C3AF01BEEA2D}" type="presOf" srcId="{2BBD493B-A6F7-4E24-9E55-93E425222242}" destId="{482F73AF-6568-4459-977A-0A89D839A186}" srcOrd="1" destOrd="0" presId="urn:microsoft.com/office/officeart/2005/8/layout/list1"/>
    <dgm:cxn modelId="{7A160DD0-5513-47BC-8BDD-E50FCD5A7454}" type="presOf" srcId="{1E46CE6F-E128-4F26-8685-CCBF5AEEEC75}" destId="{F9B86F64-C6C4-40E6-8D87-E802F39CBD07}" srcOrd="0" destOrd="0" presId="urn:microsoft.com/office/officeart/2005/8/layout/list1"/>
    <dgm:cxn modelId="{2C101563-678F-48CC-A975-12BA86815090}" srcId="{1E46CE6F-E128-4F26-8685-CCBF5AEEEC75}" destId="{2BBD493B-A6F7-4E24-9E55-93E425222242}" srcOrd="0" destOrd="0" parTransId="{861A3C7B-DA47-44DD-8ACA-B116AFD94AEB}" sibTransId="{E1EA8F86-817A-4523-8765-A3A50E1EB8E4}"/>
    <dgm:cxn modelId="{C346A4B0-B7F4-49BE-8F6C-5359A5E25CA5}" type="presOf" srcId="{E0AFAC68-1A64-43FA-89E3-6A237A159CE3}" destId="{A745752F-081A-47A0-8306-85388CACED22}" srcOrd="0" destOrd="0" presId="urn:microsoft.com/office/officeart/2005/8/layout/list1"/>
    <dgm:cxn modelId="{B92EE747-8E12-4EFE-BBA5-5704868A6570}" type="presOf" srcId="{CCD86FD0-9F1B-4EC3-9660-5F1ABACB1A32}" destId="{4B5E8319-94E8-4137-A231-B4AF19F74570}" srcOrd="0" destOrd="0" presId="urn:microsoft.com/office/officeart/2005/8/layout/list1"/>
    <dgm:cxn modelId="{C4D69008-BF7F-4EEB-851E-00736F665C90}" type="presOf" srcId="{E0AFAC68-1A64-43FA-89E3-6A237A159CE3}" destId="{6EA6910F-B4FE-40ED-8EB1-2D72F7F1352B}" srcOrd="1" destOrd="0" presId="urn:microsoft.com/office/officeart/2005/8/layout/list1"/>
    <dgm:cxn modelId="{83AD2681-2D3D-4244-9FEC-B1E48C222A27}" type="presOf" srcId="{2BBD493B-A6F7-4E24-9E55-93E425222242}" destId="{B72AD28E-DBA0-438C-B3B8-2635324677EC}" srcOrd="0" destOrd="0" presId="urn:microsoft.com/office/officeart/2005/8/layout/list1"/>
    <dgm:cxn modelId="{6CDA4FFC-6152-4F39-B007-47DFADE38416}" type="presParOf" srcId="{F9B86F64-C6C4-40E6-8D87-E802F39CBD07}" destId="{ECCA9BCC-BF3C-4F1B-9E1F-6B58426ADB01}" srcOrd="0" destOrd="0" presId="urn:microsoft.com/office/officeart/2005/8/layout/list1"/>
    <dgm:cxn modelId="{009DDB69-3942-4AE5-9EF7-4C6CCB85C272}" type="presParOf" srcId="{ECCA9BCC-BF3C-4F1B-9E1F-6B58426ADB01}" destId="{B72AD28E-DBA0-438C-B3B8-2635324677EC}" srcOrd="0" destOrd="0" presId="urn:microsoft.com/office/officeart/2005/8/layout/list1"/>
    <dgm:cxn modelId="{09D8D888-99F4-400A-96BF-B8597E139F4E}" type="presParOf" srcId="{ECCA9BCC-BF3C-4F1B-9E1F-6B58426ADB01}" destId="{482F73AF-6568-4459-977A-0A89D839A186}" srcOrd="1" destOrd="0" presId="urn:microsoft.com/office/officeart/2005/8/layout/list1"/>
    <dgm:cxn modelId="{60F05865-A5B5-4AB8-93DF-4993BC1008E0}" type="presParOf" srcId="{F9B86F64-C6C4-40E6-8D87-E802F39CBD07}" destId="{3F560638-C5FE-446F-8F91-C18AC61663EB}" srcOrd="1" destOrd="0" presId="urn:microsoft.com/office/officeart/2005/8/layout/list1"/>
    <dgm:cxn modelId="{036DCFB2-3D31-4D20-9C22-ADB3A7C8198B}" type="presParOf" srcId="{F9B86F64-C6C4-40E6-8D87-E802F39CBD07}" destId="{73408539-F6E1-4AAB-89F2-E942474B5F5A}" srcOrd="2" destOrd="0" presId="urn:microsoft.com/office/officeart/2005/8/layout/list1"/>
    <dgm:cxn modelId="{B135E36A-2E77-4908-A6D1-1721259CA238}" type="presParOf" srcId="{F9B86F64-C6C4-40E6-8D87-E802F39CBD07}" destId="{6FE19175-332A-4AF4-ADE1-1E4E054F8D33}" srcOrd="3" destOrd="0" presId="urn:microsoft.com/office/officeart/2005/8/layout/list1"/>
    <dgm:cxn modelId="{560292AB-29C2-41EC-970A-F52E89D9D118}" type="presParOf" srcId="{F9B86F64-C6C4-40E6-8D87-E802F39CBD07}" destId="{38FCB470-A714-41F8-8F7B-BD04F954AEB8}" srcOrd="4" destOrd="0" presId="urn:microsoft.com/office/officeart/2005/8/layout/list1"/>
    <dgm:cxn modelId="{58002F69-D0EB-4F0E-91CF-650A79180B12}" type="presParOf" srcId="{38FCB470-A714-41F8-8F7B-BD04F954AEB8}" destId="{A745752F-081A-47A0-8306-85388CACED22}" srcOrd="0" destOrd="0" presId="urn:microsoft.com/office/officeart/2005/8/layout/list1"/>
    <dgm:cxn modelId="{3E6EA31D-2232-4B72-B519-DD7F096C0A0F}" type="presParOf" srcId="{38FCB470-A714-41F8-8F7B-BD04F954AEB8}" destId="{6EA6910F-B4FE-40ED-8EB1-2D72F7F1352B}" srcOrd="1" destOrd="0" presId="urn:microsoft.com/office/officeart/2005/8/layout/list1"/>
    <dgm:cxn modelId="{C500491B-25B3-4607-A9F6-ABF47FCD2CE6}" type="presParOf" srcId="{F9B86F64-C6C4-40E6-8D87-E802F39CBD07}" destId="{984942BC-9C05-4FA6-83F4-55EE2FF56388}" srcOrd="5" destOrd="0" presId="urn:microsoft.com/office/officeart/2005/8/layout/list1"/>
    <dgm:cxn modelId="{FCCDD4BA-63F0-4F93-BB0B-0BB257938898}" type="presParOf" srcId="{F9B86F64-C6C4-40E6-8D87-E802F39CBD07}" destId="{F51DE669-F23A-40FC-8506-19BD1E5ABE95}" srcOrd="6" destOrd="0" presId="urn:microsoft.com/office/officeart/2005/8/layout/list1"/>
    <dgm:cxn modelId="{0B949BFC-79A9-431C-BC45-ED84D5E428F4}" type="presParOf" srcId="{F9B86F64-C6C4-40E6-8D87-E802F39CBD07}" destId="{AF4A1DA1-CE0E-47CD-8FC2-C3B445B6A01A}" srcOrd="7" destOrd="0" presId="urn:microsoft.com/office/officeart/2005/8/layout/list1"/>
    <dgm:cxn modelId="{F659B345-31B5-4D98-B248-EF2479D3F41E}" type="presParOf" srcId="{F9B86F64-C6C4-40E6-8D87-E802F39CBD07}" destId="{D6D26D43-F022-4439-BB5F-E6E692AAEA44}" srcOrd="8" destOrd="0" presId="urn:microsoft.com/office/officeart/2005/8/layout/list1"/>
    <dgm:cxn modelId="{9884A510-7319-4CDF-A700-22E8D83B5F24}" type="presParOf" srcId="{D6D26D43-F022-4439-BB5F-E6E692AAEA44}" destId="{4B5E8319-94E8-4137-A231-B4AF19F74570}" srcOrd="0" destOrd="0" presId="urn:microsoft.com/office/officeart/2005/8/layout/list1"/>
    <dgm:cxn modelId="{A9BFD1F8-0E58-4263-BAB5-7BD05EE53391}" type="presParOf" srcId="{D6D26D43-F022-4439-BB5F-E6E692AAEA44}" destId="{56400142-97D2-48D4-92D5-0BBABC00DD4E}" srcOrd="1" destOrd="0" presId="urn:microsoft.com/office/officeart/2005/8/layout/list1"/>
    <dgm:cxn modelId="{BDD772B5-05D4-45B0-BF9F-726054B3E8F0}" type="presParOf" srcId="{F9B86F64-C6C4-40E6-8D87-E802F39CBD07}" destId="{78E62556-F39C-4D4D-9D95-8A30133ED638}" srcOrd="9" destOrd="0" presId="urn:microsoft.com/office/officeart/2005/8/layout/list1"/>
    <dgm:cxn modelId="{6A68905B-F2A9-4746-9E7F-E29B260383D9}" type="presParOf" srcId="{F9B86F64-C6C4-40E6-8D87-E802F39CBD07}" destId="{D48F3B2E-5CA8-406C-AD2B-BB1E6F1F27D1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B4B9D8B0-986D-4C82-835A-48BE1F0543B4}" type="doc">
      <dgm:prSet loTypeId="urn:microsoft.com/office/officeart/2005/8/layout/hierarchy1" loCatId="hierarchy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C"/>
        </a:p>
      </dgm:t>
    </dgm:pt>
    <dgm:pt modelId="{293D3E0A-4BF7-492E-BB3B-44EDAFB3FC79}">
      <dgm:prSet phldrT="[Texto]"/>
      <dgm:spPr/>
      <dgm:t>
        <a:bodyPr/>
        <a:lstStyle/>
        <a:p>
          <a:r>
            <a:rPr lang="es-EC"/>
            <a:t>Página de Bienvenida</a:t>
          </a:r>
        </a:p>
      </dgm:t>
    </dgm:pt>
    <dgm:pt modelId="{C083CFB8-781D-4DFE-A311-11429B14DCA5}" type="parTrans" cxnId="{B51DE23C-2971-4E40-AD7E-42ED956DB2FC}">
      <dgm:prSet/>
      <dgm:spPr/>
      <dgm:t>
        <a:bodyPr/>
        <a:lstStyle/>
        <a:p>
          <a:endParaRPr lang="es-EC"/>
        </a:p>
      </dgm:t>
    </dgm:pt>
    <dgm:pt modelId="{E48D3D6C-7D95-4B6A-BCDA-3E6F37C4636A}" type="sibTrans" cxnId="{B51DE23C-2971-4E40-AD7E-42ED956DB2FC}">
      <dgm:prSet/>
      <dgm:spPr/>
      <dgm:t>
        <a:bodyPr/>
        <a:lstStyle/>
        <a:p>
          <a:endParaRPr lang="es-EC"/>
        </a:p>
      </dgm:t>
    </dgm:pt>
    <dgm:pt modelId="{99C3BD8F-4C57-41D9-8D55-656615B5F69F}">
      <dgm:prSet phldrT="[Texto]"/>
      <dgm:spPr/>
      <dgm:t>
        <a:bodyPr/>
        <a:lstStyle/>
        <a:p>
          <a:r>
            <a:rPr lang="es-EC"/>
            <a:t>Inicio</a:t>
          </a:r>
        </a:p>
      </dgm:t>
    </dgm:pt>
    <dgm:pt modelId="{94463493-135A-43C9-88AC-03C58F98D5FB}" type="parTrans" cxnId="{C4F30741-2BE5-47FD-8442-0236B537BE78}">
      <dgm:prSet/>
      <dgm:spPr/>
      <dgm:t>
        <a:bodyPr/>
        <a:lstStyle/>
        <a:p>
          <a:endParaRPr lang="es-EC"/>
        </a:p>
      </dgm:t>
    </dgm:pt>
    <dgm:pt modelId="{184BC31E-9050-4B73-81A6-7D6327FF2E09}" type="sibTrans" cxnId="{C4F30741-2BE5-47FD-8442-0236B537BE78}">
      <dgm:prSet/>
      <dgm:spPr/>
      <dgm:t>
        <a:bodyPr/>
        <a:lstStyle/>
        <a:p>
          <a:endParaRPr lang="es-EC"/>
        </a:p>
      </dgm:t>
    </dgm:pt>
    <dgm:pt modelId="{D8D5168E-FB26-4A0A-8FBC-1E62519790B6}">
      <dgm:prSet phldrT="[Texto]"/>
      <dgm:spPr/>
      <dgm:t>
        <a:bodyPr/>
        <a:lstStyle/>
        <a:p>
          <a:r>
            <a:rPr lang="es-EC"/>
            <a:t>Usuario Administrador</a:t>
          </a:r>
        </a:p>
      </dgm:t>
    </dgm:pt>
    <dgm:pt modelId="{91CFDD4F-3478-488E-8634-AFB4C3379DB9}" type="parTrans" cxnId="{AC8C833F-A14E-42DF-BF51-E0F5DE9879D6}">
      <dgm:prSet/>
      <dgm:spPr/>
      <dgm:t>
        <a:bodyPr/>
        <a:lstStyle/>
        <a:p>
          <a:endParaRPr lang="es-EC"/>
        </a:p>
      </dgm:t>
    </dgm:pt>
    <dgm:pt modelId="{E3BC7BD8-2ED9-4BEB-AD60-18DEFF236E6F}" type="sibTrans" cxnId="{AC8C833F-A14E-42DF-BF51-E0F5DE9879D6}">
      <dgm:prSet/>
      <dgm:spPr/>
      <dgm:t>
        <a:bodyPr/>
        <a:lstStyle/>
        <a:p>
          <a:endParaRPr lang="es-EC"/>
        </a:p>
      </dgm:t>
    </dgm:pt>
    <dgm:pt modelId="{287473BA-78D3-4014-876F-1489ACE2DC1B}">
      <dgm:prSet phldrT="[Texto]"/>
      <dgm:spPr/>
      <dgm:t>
        <a:bodyPr/>
        <a:lstStyle/>
        <a:p>
          <a:r>
            <a:rPr lang="es-EC"/>
            <a:t>Modulos de Gestión.</a:t>
          </a:r>
        </a:p>
      </dgm:t>
    </dgm:pt>
    <dgm:pt modelId="{D1EE78B9-5DA4-43E8-93A0-05F523ECC6BE}" type="parTrans" cxnId="{4AA167CD-8CE5-4541-A62D-9A0D5BDD4F49}">
      <dgm:prSet/>
      <dgm:spPr/>
      <dgm:t>
        <a:bodyPr/>
        <a:lstStyle/>
        <a:p>
          <a:endParaRPr lang="es-EC"/>
        </a:p>
      </dgm:t>
    </dgm:pt>
    <dgm:pt modelId="{8C354A4C-C63A-4CDE-B617-530A5DF44A9A}" type="sibTrans" cxnId="{4AA167CD-8CE5-4541-A62D-9A0D5BDD4F49}">
      <dgm:prSet/>
      <dgm:spPr/>
      <dgm:t>
        <a:bodyPr/>
        <a:lstStyle/>
        <a:p>
          <a:endParaRPr lang="es-EC"/>
        </a:p>
      </dgm:t>
    </dgm:pt>
    <dgm:pt modelId="{966BB4E1-6225-4C56-8794-01F00850864B}">
      <dgm:prSet phldrT="[Texto]"/>
      <dgm:spPr/>
      <dgm:t>
        <a:bodyPr/>
        <a:lstStyle/>
        <a:p>
          <a:r>
            <a:rPr lang="es-EC"/>
            <a:t>Login</a:t>
          </a:r>
        </a:p>
      </dgm:t>
    </dgm:pt>
    <dgm:pt modelId="{EF14D5D0-7E4E-4FF3-AB72-EE8B6084D825}" type="parTrans" cxnId="{077405FD-3B90-49E9-8CB7-528CF9864C6E}">
      <dgm:prSet/>
      <dgm:spPr/>
      <dgm:t>
        <a:bodyPr/>
        <a:lstStyle/>
        <a:p>
          <a:endParaRPr lang="es-EC"/>
        </a:p>
      </dgm:t>
    </dgm:pt>
    <dgm:pt modelId="{9A9FCF16-FAF4-452F-B509-017F35F27B61}" type="sibTrans" cxnId="{077405FD-3B90-49E9-8CB7-528CF9864C6E}">
      <dgm:prSet/>
      <dgm:spPr/>
      <dgm:t>
        <a:bodyPr/>
        <a:lstStyle/>
        <a:p>
          <a:endParaRPr lang="es-EC"/>
        </a:p>
      </dgm:t>
    </dgm:pt>
    <dgm:pt modelId="{EA73DE1C-ECD8-4F22-8B91-EC47947C3A56}">
      <dgm:prSet phldrT="[Texto]"/>
      <dgm:spPr/>
      <dgm:t>
        <a:bodyPr/>
        <a:lstStyle/>
        <a:p>
          <a:r>
            <a:rPr lang="es-EC"/>
            <a:t>Transportista</a:t>
          </a:r>
        </a:p>
      </dgm:t>
    </dgm:pt>
    <dgm:pt modelId="{DFAC70AD-395F-4CE3-80FA-A630DE69AEC3}" type="parTrans" cxnId="{44F1D8C7-1DCC-4E93-B412-5AC9E38B6C6B}">
      <dgm:prSet/>
      <dgm:spPr/>
      <dgm:t>
        <a:bodyPr/>
        <a:lstStyle/>
        <a:p>
          <a:endParaRPr lang="es-EC"/>
        </a:p>
      </dgm:t>
    </dgm:pt>
    <dgm:pt modelId="{CCD6ADF1-00C6-4FA6-BE73-F98474097410}" type="sibTrans" cxnId="{44F1D8C7-1DCC-4E93-B412-5AC9E38B6C6B}">
      <dgm:prSet/>
      <dgm:spPr/>
      <dgm:t>
        <a:bodyPr/>
        <a:lstStyle/>
        <a:p>
          <a:endParaRPr lang="es-EC"/>
        </a:p>
      </dgm:t>
    </dgm:pt>
    <dgm:pt modelId="{DBE56C10-BA2F-490E-833E-03FD3154987A}">
      <dgm:prSet phldrT="[Texto]"/>
      <dgm:spPr/>
      <dgm:t>
        <a:bodyPr/>
        <a:lstStyle/>
        <a:p>
          <a:r>
            <a:rPr lang="es-EC"/>
            <a:t>Véhiculos</a:t>
          </a:r>
        </a:p>
      </dgm:t>
    </dgm:pt>
    <dgm:pt modelId="{93FEFE71-EC05-4321-A516-CC74DFAA39DB}" type="parTrans" cxnId="{F0E7C451-9CF5-430B-9862-FB3FEAD1F70D}">
      <dgm:prSet/>
      <dgm:spPr/>
      <dgm:t>
        <a:bodyPr/>
        <a:lstStyle/>
        <a:p>
          <a:endParaRPr lang="es-EC"/>
        </a:p>
      </dgm:t>
    </dgm:pt>
    <dgm:pt modelId="{F5B00AAB-4D4F-4024-8FE0-D15FD07E5445}" type="sibTrans" cxnId="{F0E7C451-9CF5-430B-9862-FB3FEAD1F70D}">
      <dgm:prSet/>
      <dgm:spPr/>
      <dgm:t>
        <a:bodyPr/>
        <a:lstStyle/>
        <a:p>
          <a:endParaRPr lang="es-EC"/>
        </a:p>
      </dgm:t>
    </dgm:pt>
    <dgm:pt modelId="{980DC60D-9394-4D2E-AB93-5A25F9647083}">
      <dgm:prSet phldrT="[Texto]"/>
      <dgm:spPr/>
      <dgm:t>
        <a:bodyPr/>
        <a:lstStyle/>
        <a:p>
          <a:r>
            <a:rPr lang="es-EC"/>
            <a:t>Empresas</a:t>
          </a:r>
        </a:p>
      </dgm:t>
    </dgm:pt>
    <dgm:pt modelId="{8D80F598-BCA8-4B04-BF6B-6F240AF9D103}" type="parTrans" cxnId="{B2CD9E59-FC59-4961-8F15-DBA18E7D100B}">
      <dgm:prSet/>
      <dgm:spPr/>
      <dgm:t>
        <a:bodyPr/>
        <a:lstStyle/>
        <a:p>
          <a:endParaRPr lang="es-EC"/>
        </a:p>
      </dgm:t>
    </dgm:pt>
    <dgm:pt modelId="{766FDCF7-1540-423A-9B3B-7AE842475A4C}" type="sibTrans" cxnId="{B2CD9E59-FC59-4961-8F15-DBA18E7D100B}">
      <dgm:prSet/>
      <dgm:spPr/>
      <dgm:t>
        <a:bodyPr/>
        <a:lstStyle/>
        <a:p>
          <a:endParaRPr lang="es-EC"/>
        </a:p>
      </dgm:t>
    </dgm:pt>
    <dgm:pt modelId="{D47E2ADE-D1D5-47C7-A7F4-8C0D4744B83D}">
      <dgm:prSet phldrT="[Texto]"/>
      <dgm:spPr/>
      <dgm:t>
        <a:bodyPr/>
        <a:lstStyle/>
        <a:p>
          <a:r>
            <a:rPr lang="es-EC"/>
            <a:t>Rutas</a:t>
          </a:r>
        </a:p>
      </dgm:t>
    </dgm:pt>
    <dgm:pt modelId="{D23F98DF-1DDF-45AD-B568-54BF67C64519}" type="parTrans" cxnId="{9A7C0782-82A3-4444-AE2E-43CBF747D370}">
      <dgm:prSet/>
      <dgm:spPr/>
      <dgm:t>
        <a:bodyPr/>
        <a:lstStyle/>
        <a:p>
          <a:endParaRPr lang="es-EC"/>
        </a:p>
      </dgm:t>
    </dgm:pt>
    <dgm:pt modelId="{7D46130E-FC99-45D3-88DB-9B30CFE0E1D2}" type="sibTrans" cxnId="{9A7C0782-82A3-4444-AE2E-43CBF747D370}">
      <dgm:prSet/>
      <dgm:spPr/>
      <dgm:t>
        <a:bodyPr/>
        <a:lstStyle/>
        <a:p>
          <a:endParaRPr lang="es-EC"/>
        </a:p>
      </dgm:t>
    </dgm:pt>
    <dgm:pt modelId="{3EBE6568-C977-4971-B332-4CAFB10ADDE1}">
      <dgm:prSet phldrT="[Texto]"/>
      <dgm:spPr/>
      <dgm:t>
        <a:bodyPr/>
        <a:lstStyle/>
        <a:p>
          <a:r>
            <a:rPr lang="es-EC"/>
            <a:t>Licitación.</a:t>
          </a:r>
        </a:p>
      </dgm:t>
    </dgm:pt>
    <dgm:pt modelId="{07592CC4-9D3F-4607-AAFB-DE33ED9A9F6E}" type="parTrans" cxnId="{708FA60B-0715-402F-AE8A-B433A5BF3BDE}">
      <dgm:prSet/>
      <dgm:spPr/>
      <dgm:t>
        <a:bodyPr/>
        <a:lstStyle/>
        <a:p>
          <a:endParaRPr lang="es-EC"/>
        </a:p>
      </dgm:t>
    </dgm:pt>
    <dgm:pt modelId="{734C44A4-7424-4AD0-91B4-45B139137912}" type="sibTrans" cxnId="{708FA60B-0715-402F-AE8A-B433A5BF3BDE}">
      <dgm:prSet/>
      <dgm:spPr/>
      <dgm:t>
        <a:bodyPr/>
        <a:lstStyle/>
        <a:p>
          <a:endParaRPr lang="es-EC"/>
        </a:p>
      </dgm:t>
    </dgm:pt>
    <dgm:pt modelId="{FAB55332-03E7-42CA-9C6E-99122CB64E89}">
      <dgm:prSet phldrT="[Texto]"/>
      <dgm:spPr/>
      <dgm:t>
        <a:bodyPr/>
        <a:lstStyle/>
        <a:p>
          <a:r>
            <a:rPr lang="es-EC"/>
            <a:t>Facturación</a:t>
          </a:r>
        </a:p>
      </dgm:t>
    </dgm:pt>
    <dgm:pt modelId="{2012D587-1F18-41C9-9456-FF9A145E5560}" type="parTrans" cxnId="{9648388B-6861-4C0C-8039-539A327A34ED}">
      <dgm:prSet/>
      <dgm:spPr/>
      <dgm:t>
        <a:bodyPr/>
        <a:lstStyle/>
        <a:p>
          <a:endParaRPr lang="es-EC"/>
        </a:p>
      </dgm:t>
    </dgm:pt>
    <dgm:pt modelId="{20EB5384-3F4F-4D54-A26C-5D19B636C7A2}" type="sibTrans" cxnId="{9648388B-6861-4C0C-8039-539A327A34ED}">
      <dgm:prSet/>
      <dgm:spPr/>
      <dgm:t>
        <a:bodyPr/>
        <a:lstStyle/>
        <a:p>
          <a:endParaRPr lang="es-EC"/>
        </a:p>
      </dgm:t>
    </dgm:pt>
    <dgm:pt modelId="{FCF5EEC8-AFEF-4F57-BCC7-6AB1AEEE7A2D}">
      <dgm:prSet phldrT="[Texto]"/>
      <dgm:spPr/>
      <dgm:t>
        <a:bodyPr/>
        <a:lstStyle/>
        <a:p>
          <a:r>
            <a:rPr lang="es-EC"/>
            <a:t>Informes.</a:t>
          </a:r>
        </a:p>
      </dgm:t>
    </dgm:pt>
    <dgm:pt modelId="{1CCCBAAD-F59F-459F-9686-F929FA97B602}" type="parTrans" cxnId="{2ADD894C-2701-4E4D-BF81-8E5713E65B03}">
      <dgm:prSet/>
      <dgm:spPr/>
      <dgm:t>
        <a:bodyPr/>
        <a:lstStyle/>
        <a:p>
          <a:endParaRPr lang="es-EC"/>
        </a:p>
      </dgm:t>
    </dgm:pt>
    <dgm:pt modelId="{6200E7BD-1AD5-4036-AA42-477337C03D06}" type="sibTrans" cxnId="{2ADD894C-2701-4E4D-BF81-8E5713E65B03}">
      <dgm:prSet/>
      <dgm:spPr/>
      <dgm:t>
        <a:bodyPr/>
        <a:lstStyle/>
        <a:p>
          <a:endParaRPr lang="es-EC"/>
        </a:p>
      </dgm:t>
    </dgm:pt>
    <dgm:pt modelId="{BB06BE05-EFF9-4156-A6E7-98EC760443D8}">
      <dgm:prSet phldrT="[Texto]"/>
      <dgm:spPr/>
      <dgm:t>
        <a:bodyPr/>
        <a:lstStyle/>
        <a:p>
          <a:r>
            <a:rPr lang="es-EC"/>
            <a:t>Presupuesto referencial.</a:t>
          </a:r>
        </a:p>
      </dgm:t>
    </dgm:pt>
    <dgm:pt modelId="{5617DEEF-C428-44B6-A4B4-E4D24A195718}" type="parTrans" cxnId="{61BA068A-AF1E-456A-B05E-C76958AE8035}">
      <dgm:prSet/>
      <dgm:spPr/>
      <dgm:t>
        <a:bodyPr/>
        <a:lstStyle/>
        <a:p>
          <a:endParaRPr lang="es-EC"/>
        </a:p>
      </dgm:t>
    </dgm:pt>
    <dgm:pt modelId="{FEA3EEE8-47CE-485F-99F5-970255F78DAB}" type="sibTrans" cxnId="{61BA068A-AF1E-456A-B05E-C76958AE8035}">
      <dgm:prSet/>
      <dgm:spPr/>
      <dgm:t>
        <a:bodyPr/>
        <a:lstStyle/>
        <a:p>
          <a:endParaRPr lang="es-EC"/>
        </a:p>
      </dgm:t>
    </dgm:pt>
    <dgm:pt modelId="{BB5DC07B-644A-4BED-A128-A3401EAEC527}">
      <dgm:prSet phldrT="[Texto]"/>
      <dgm:spPr/>
      <dgm:t>
        <a:bodyPr/>
        <a:lstStyle/>
        <a:p>
          <a:r>
            <a:rPr lang="es-EC"/>
            <a:t>Asignación Vehicular.</a:t>
          </a:r>
        </a:p>
      </dgm:t>
    </dgm:pt>
    <dgm:pt modelId="{99FDC564-1E33-473C-AA91-D618D71EE1A2}" type="parTrans" cxnId="{EA367850-7EA0-47F8-915E-492FE7CBE830}">
      <dgm:prSet/>
      <dgm:spPr/>
      <dgm:t>
        <a:bodyPr/>
        <a:lstStyle/>
        <a:p>
          <a:endParaRPr lang="es-EC"/>
        </a:p>
      </dgm:t>
    </dgm:pt>
    <dgm:pt modelId="{D5C434ED-00AA-488E-AF19-29028C476E72}" type="sibTrans" cxnId="{EA367850-7EA0-47F8-915E-492FE7CBE830}">
      <dgm:prSet/>
      <dgm:spPr/>
      <dgm:t>
        <a:bodyPr/>
        <a:lstStyle/>
        <a:p>
          <a:endParaRPr lang="es-EC"/>
        </a:p>
      </dgm:t>
    </dgm:pt>
    <dgm:pt modelId="{B522A950-7E64-48A0-A0C7-3354B9BD54C8}">
      <dgm:prSet phldrT="[Texto]"/>
      <dgm:spPr/>
      <dgm:t>
        <a:bodyPr/>
        <a:lstStyle/>
        <a:p>
          <a:r>
            <a:rPr lang="es-EC"/>
            <a:t>Calculo Recorrido.</a:t>
          </a:r>
        </a:p>
      </dgm:t>
    </dgm:pt>
    <dgm:pt modelId="{9207A661-98C0-401E-BEDB-3202630E0A0E}" type="parTrans" cxnId="{81FE10C4-E213-48E6-B5CF-BD7EFE52C84A}">
      <dgm:prSet/>
      <dgm:spPr/>
      <dgm:t>
        <a:bodyPr/>
        <a:lstStyle/>
        <a:p>
          <a:endParaRPr lang="es-EC"/>
        </a:p>
      </dgm:t>
    </dgm:pt>
    <dgm:pt modelId="{8FC91312-50CB-46B6-BACF-3300BC957454}" type="sibTrans" cxnId="{81FE10C4-E213-48E6-B5CF-BD7EFE52C84A}">
      <dgm:prSet/>
      <dgm:spPr/>
      <dgm:t>
        <a:bodyPr/>
        <a:lstStyle/>
        <a:p>
          <a:endParaRPr lang="es-EC"/>
        </a:p>
      </dgm:t>
    </dgm:pt>
    <dgm:pt modelId="{79337BA2-6FD1-4225-92CB-C78954E227E5}">
      <dgm:prSet phldrT="[Texto]"/>
      <dgm:spPr/>
      <dgm:t>
        <a:bodyPr/>
        <a:lstStyle/>
        <a:p>
          <a:r>
            <a:rPr lang="es-EC"/>
            <a:t>Licitación.</a:t>
          </a:r>
        </a:p>
      </dgm:t>
    </dgm:pt>
    <dgm:pt modelId="{8D2C2947-9DAE-45CC-BDAD-DDBF769694FD}" type="parTrans" cxnId="{A385B97F-0F40-4667-B5FA-6BBA112FD4E3}">
      <dgm:prSet/>
      <dgm:spPr/>
      <dgm:t>
        <a:bodyPr/>
        <a:lstStyle/>
        <a:p>
          <a:endParaRPr lang="es-EC"/>
        </a:p>
      </dgm:t>
    </dgm:pt>
    <dgm:pt modelId="{FA4D79D9-370D-481D-B16B-96D102F004F0}" type="sibTrans" cxnId="{A385B97F-0F40-4667-B5FA-6BBA112FD4E3}">
      <dgm:prSet/>
      <dgm:spPr/>
      <dgm:t>
        <a:bodyPr/>
        <a:lstStyle/>
        <a:p>
          <a:endParaRPr lang="es-EC"/>
        </a:p>
      </dgm:t>
    </dgm:pt>
    <dgm:pt modelId="{CCD07BF9-3D77-4B06-B57C-DC5814E5E535}">
      <dgm:prSet phldrT="[Texto]"/>
      <dgm:spPr/>
      <dgm:t>
        <a:bodyPr/>
        <a:lstStyle/>
        <a:p>
          <a:r>
            <a:rPr lang="es-EC"/>
            <a:t>Resultados.</a:t>
          </a:r>
        </a:p>
      </dgm:t>
    </dgm:pt>
    <dgm:pt modelId="{757B5C57-69DD-451A-97B8-6DB6F448664D}" type="parTrans" cxnId="{99CC7907-671D-445E-9249-742688214454}">
      <dgm:prSet/>
      <dgm:spPr/>
      <dgm:t>
        <a:bodyPr/>
        <a:lstStyle/>
        <a:p>
          <a:endParaRPr lang="es-EC"/>
        </a:p>
      </dgm:t>
    </dgm:pt>
    <dgm:pt modelId="{28DDC7CD-F565-4D7D-A9FA-3D464D7339D4}" type="sibTrans" cxnId="{99CC7907-671D-445E-9249-742688214454}">
      <dgm:prSet/>
      <dgm:spPr/>
      <dgm:t>
        <a:bodyPr/>
        <a:lstStyle/>
        <a:p>
          <a:endParaRPr lang="es-EC"/>
        </a:p>
      </dgm:t>
    </dgm:pt>
    <dgm:pt modelId="{D8C71BF5-321B-4162-8AD8-E1C01FDF8782}">
      <dgm:prSet phldrT="[Texto]"/>
      <dgm:spPr/>
      <dgm:t>
        <a:bodyPr/>
        <a:lstStyle/>
        <a:p>
          <a:r>
            <a:rPr lang="es-EC"/>
            <a:t>Puja</a:t>
          </a:r>
        </a:p>
      </dgm:t>
    </dgm:pt>
    <dgm:pt modelId="{0D3F5095-1F1B-4E91-BAD9-9FD0CB7136C0}" type="parTrans" cxnId="{B2EE8CBC-216A-4EB0-B0D6-596B5718481B}">
      <dgm:prSet/>
      <dgm:spPr/>
      <dgm:t>
        <a:bodyPr/>
        <a:lstStyle/>
        <a:p>
          <a:endParaRPr lang="es-EC"/>
        </a:p>
      </dgm:t>
    </dgm:pt>
    <dgm:pt modelId="{B412DF07-3153-4918-BF2E-3508538A85B1}" type="sibTrans" cxnId="{B2EE8CBC-216A-4EB0-B0D6-596B5718481B}">
      <dgm:prSet/>
      <dgm:spPr/>
      <dgm:t>
        <a:bodyPr/>
        <a:lstStyle/>
        <a:p>
          <a:endParaRPr lang="es-EC"/>
        </a:p>
      </dgm:t>
    </dgm:pt>
    <dgm:pt modelId="{07CCAEA2-AB41-4A46-B105-A507D9423B13}">
      <dgm:prSet phldrT="[Texto]"/>
      <dgm:spPr/>
      <dgm:t>
        <a:bodyPr/>
        <a:lstStyle/>
        <a:p>
          <a:r>
            <a:rPr lang="es-EC"/>
            <a:t>Adjudicación Unica.</a:t>
          </a:r>
        </a:p>
      </dgm:t>
    </dgm:pt>
    <dgm:pt modelId="{30D5C0B8-DA2A-43BD-AC12-2CECA921C35B}" type="parTrans" cxnId="{28F4E3FD-2CDF-409F-B88A-2E108ACCC769}">
      <dgm:prSet/>
      <dgm:spPr/>
      <dgm:t>
        <a:bodyPr/>
        <a:lstStyle/>
        <a:p>
          <a:endParaRPr lang="es-EC"/>
        </a:p>
      </dgm:t>
    </dgm:pt>
    <dgm:pt modelId="{01E7B3A5-B462-48C3-99C3-AE20B6026A1B}" type="sibTrans" cxnId="{28F4E3FD-2CDF-409F-B88A-2E108ACCC769}">
      <dgm:prSet/>
      <dgm:spPr/>
      <dgm:t>
        <a:bodyPr/>
        <a:lstStyle/>
        <a:p>
          <a:endParaRPr lang="es-EC"/>
        </a:p>
      </dgm:t>
    </dgm:pt>
    <dgm:pt modelId="{924F49C6-0959-413D-9205-DD97322F5E54}">
      <dgm:prSet phldrT="[Texto]"/>
      <dgm:spPr/>
      <dgm:t>
        <a:bodyPr/>
        <a:lstStyle/>
        <a:p>
          <a:r>
            <a:rPr lang="es-EC"/>
            <a:t>Usuario Externo.</a:t>
          </a:r>
        </a:p>
      </dgm:t>
    </dgm:pt>
    <dgm:pt modelId="{2BC4E852-0539-4912-92CF-181B9D8775C9}" type="parTrans" cxnId="{43D08426-B553-4BC4-8F6B-CF2D49288732}">
      <dgm:prSet/>
      <dgm:spPr/>
      <dgm:t>
        <a:bodyPr/>
        <a:lstStyle/>
        <a:p>
          <a:endParaRPr lang="es-EC"/>
        </a:p>
      </dgm:t>
    </dgm:pt>
    <dgm:pt modelId="{55CC84AA-B5C0-4433-98A2-054CE5EE5AFF}" type="sibTrans" cxnId="{43D08426-B553-4BC4-8F6B-CF2D49288732}">
      <dgm:prSet/>
      <dgm:spPr/>
      <dgm:t>
        <a:bodyPr/>
        <a:lstStyle/>
        <a:p>
          <a:endParaRPr lang="es-EC"/>
        </a:p>
      </dgm:t>
    </dgm:pt>
    <dgm:pt modelId="{EA99D023-1AC6-4BCC-ADF0-95A49CD9EC2C}" type="pres">
      <dgm:prSet presAssocID="{B4B9D8B0-986D-4C82-835A-48BE1F0543B4}" presName="hierChild1" presStyleCnt="0">
        <dgm:presLayoutVars>
          <dgm:chPref val="1"/>
          <dgm:dir/>
          <dgm:animOne val="branch"/>
          <dgm:animLvl val="lvl"/>
          <dgm:resizeHandles/>
        </dgm:presLayoutVars>
      </dgm:prSet>
      <dgm:spPr/>
      <dgm:t>
        <a:bodyPr/>
        <a:lstStyle/>
        <a:p>
          <a:endParaRPr lang="es-EC"/>
        </a:p>
      </dgm:t>
    </dgm:pt>
    <dgm:pt modelId="{38201678-1578-4A11-BB64-7FB0E2E57A9A}" type="pres">
      <dgm:prSet presAssocID="{293D3E0A-4BF7-492E-BB3B-44EDAFB3FC79}" presName="hierRoot1" presStyleCnt="0"/>
      <dgm:spPr/>
    </dgm:pt>
    <dgm:pt modelId="{A0C66335-0FE5-4CA2-B366-D55685E818A8}" type="pres">
      <dgm:prSet presAssocID="{293D3E0A-4BF7-492E-BB3B-44EDAFB3FC79}" presName="composite" presStyleCnt="0"/>
      <dgm:spPr/>
    </dgm:pt>
    <dgm:pt modelId="{2C0A38BB-9801-4C6D-BAE4-4F3D454076A4}" type="pres">
      <dgm:prSet presAssocID="{293D3E0A-4BF7-492E-BB3B-44EDAFB3FC79}" presName="background" presStyleLbl="node0" presStyleIdx="0" presStyleCnt="1"/>
      <dgm:spPr/>
    </dgm:pt>
    <dgm:pt modelId="{8B1CDBB1-9696-4463-BA7C-063037FB486B}" type="pres">
      <dgm:prSet presAssocID="{293D3E0A-4BF7-492E-BB3B-44EDAFB3FC79}" presName="text" presStyleLbl="fgAcc0" presStyleIdx="0" presStyleCnt="1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C69C2E3-C273-468F-A271-89A94D8F41D5}" type="pres">
      <dgm:prSet presAssocID="{293D3E0A-4BF7-492E-BB3B-44EDAFB3FC79}" presName="hierChild2" presStyleCnt="0"/>
      <dgm:spPr/>
    </dgm:pt>
    <dgm:pt modelId="{0D5CEA7E-B029-48C1-BF3B-D500F4289E0E}" type="pres">
      <dgm:prSet presAssocID="{94463493-135A-43C9-88AC-03C58F98D5FB}" presName="Name10" presStyleLbl="parChTrans1D2" presStyleIdx="0" presStyleCnt="1"/>
      <dgm:spPr/>
      <dgm:t>
        <a:bodyPr/>
        <a:lstStyle/>
        <a:p>
          <a:endParaRPr lang="es-EC"/>
        </a:p>
      </dgm:t>
    </dgm:pt>
    <dgm:pt modelId="{6F1D0F6D-4D4D-41A9-9192-2A56E3C27167}" type="pres">
      <dgm:prSet presAssocID="{99C3BD8F-4C57-41D9-8D55-656615B5F69F}" presName="hierRoot2" presStyleCnt="0"/>
      <dgm:spPr/>
    </dgm:pt>
    <dgm:pt modelId="{99D5E165-D102-4DA4-81F3-6BE5EA8A88C2}" type="pres">
      <dgm:prSet presAssocID="{99C3BD8F-4C57-41D9-8D55-656615B5F69F}" presName="composite2" presStyleCnt="0"/>
      <dgm:spPr/>
    </dgm:pt>
    <dgm:pt modelId="{1B07B5D0-25DE-43AA-AAFF-FAC4BEFB340F}" type="pres">
      <dgm:prSet presAssocID="{99C3BD8F-4C57-41D9-8D55-656615B5F69F}" presName="background2" presStyleLbl="node2" presStyleIdx="0" presStyleCnt="1"/>
      <dgm:spPr/>
    </dgm:pt>
    <dgm:pt modelId="{F099BB1A-DF1C-4561-B4F7-F2CFF72BB6F8}" type="pres">
      <dgm:prSet presAssocID="{99C3BD8F-4C57-41D9-8D55-656615B5F69F}" presName="text2" presStyleLbl="fgAcc2" presStyleIdx="0" presStyleCnt="1" custLinFactNeighborY="-10587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7D270E7-18AB-43BD-AEA9-35C5F969DE76}" type="pres">
      <dgm:prSet presAssocID="{99C3BD8F-4C57-41D9-8D55-656615B5F69F}" presName="hierChild3" presStyleCnt="0"/>
      <dgm:spPr/>
    </dgm:pt>
    <dgm:pt modelId="{5247E2FA-6F1A-4D98-BF77-EFB7FFEB0411}" type="pres">
      <dgm:prSet presAssocID="{2BC4E852-0539-4912-92CF-181B9D8775C9}" presName="Name17" presStyleLbl="parChTrans1D3" presStyleIdx="0" presStyleCnt="2"/>
      <dgm:spPr/>
      <dgm:t>
        <a:bodyPr/>
        <a:lstStyle/>
        <a:p>
          <a:endParaRPr lang="es-EC"/>
        </a:p>
      </dgm:t>
    </dgm:pt>
    <dgm:pt modelId="{B9BDD397-43A3-4C72-B113-7870CA99E040}" type="pres">
      <dgm:prSet presAssocID="{924F49C6-0959-413D-9205-DD97322F5E54}" presName="hierRoot3" presStyleCnt="0"/>
      <dgm:spPr/>
    </dgm:pt>
    <dgm:pt modelId="{7E3C6206-3096-4F86-A84A-27EF56F767EB}" type="pres">
      <dgm:prSet presAssocID="{924F49C6-0959-413D-9205-DD97322F5E54}" presName="composite3" presStyleCnt="0"/>
      <dgm:spPr/>
    </dgm:pt>
    <dgm:pt modelId="{CC7CA48C-CEBE-4F99-913B-2C5889D07601}" type="pres">
      <dgm:prSet presAssocID="{924F49C6-0959-413D-9205-DD97322F5E54}" presName="background3" presStyleLbl="node3" presStyleIdx="0" presStyleCnt="2"/>
      <dgm:spPr/>
    </dgm:pt>
    <dgm:pt modelId="{97B95309-20E1-43EB-A603-07FC32E85D3E}" type="pres">
      <dgm:prSet presAssocID="{924F49C6-0959-413D-9205-DD97322F5E54}" presName="text3" presStyleLbl="fgAcc3" presStyleIdx="0" presStyleCnt="2" custLinFactX="100000" custLinFactNeighborX="190865" custLinFactNeighborY="-2263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6C1A71F-31BE-4BE8-9147-9549873634DD}" type="pres">
      <dgm:prSet presAssocID="{924F49C6-0959-413D-9205-DD97322F5E54}" presName="hierChild4" presStyleCnt="0"/>
      <dgm:spPr/>
    </dgm:pt>
    <dgm:pt modelId="{23B2931E-34B5-4038-A42C-9A63CEDA19BD}" type="pres">
      <dgm:prSet presAssocID="{91CFDD4F-3478-488E-8634-AFB4C3379DB9}" presName="Name17" presStyleLbl="parChTrans1D3" presStyleIdx="1" presStyleCnt="2"/>
      <dgm:spPr/>
      <dgm:t>
        <a:bodyPr/>
        <a:lstStyle/>
        <a:p>
          <a:endParaRPr lang="es-EC"/>
        </a:p>
      </dgm:t>
    </dgm:pt>
    <dgm:pt modelId="{1414CBE9-7261-4807-A4A0-DCB75BBFF7E4}" type="pres">
      <dgm:prSet presAssocID="{D8D5168E-FB26-4A0A-8FBC-1E62519790B6}" presName="hierRoot3" presStyleCnt="0"/>
      <dgm:spPr/>
    </dgm:pt>
    <dgm:pt modelId="{35CE76EF-8D91-420D-B00F-0162F0BA90B3}" type="pres">
      <dgm:prSet presAssocID="{D8D5168E-FB26-4A0A-8FBC-1E62519790B6}" presName="composite3" presStyleCnt="0"/>
      <dgm:spPr/>
    </dgm:pt>
    <dgm:pt modelId="{5642F9A8-C010-4EF6-BC14-6874777CB60E}" type="pres">
      <dgm:prSet presAssocID="{D8D5168E-FB26-4A0A-8FBC-1E62519790B6}" presName="background3" presStyleLbl="node3" presStyleIdx="1" presStyleCnt="2"/>
      <dgm:spPr/>
    </dgm:pt>
    <dgm:pt modelId="{31CAEDFA-F2C2-4D94-BDA9-F3F8FAB6F29E}" type="pres">
      <dgm:prSet presAssocID="{D8D5168E-FB26-4A0A-8FBC-1E62519790B6}" presName="text3" presStyleLbl="fgAcc3" presStyleIdx="1" presStyleCnt="2" custLinFactX="-105076" custLinFactNeighborX="-200000" custLinFactNeighborY="-15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09DF915-213F-4C87-B5BC-D58C4ABDE74C}" type="pres">
      <dgm:prSet presAssocID="{D8D5168E-FB26-4A0A-8FBC-1E62519790B6}" presName="hierChild4" presStyleCnt="0"/>
      <dgm:spPr/>
    </dgm:pt>
    <dgm:pt modelId="{582C3B70-261F-42C2-BAB0-36476DC04749}" type="pres">
      <dgm:prSet presAssocID="{D1EE78B9-5DA4-43E8-93A0-05F523ECC6BE}" presName="Name23" presStyleLbl="parChTrans1D4" presStyleIdx="0" presStyleCnt="16"/>
      <dgm:spPr/>
      <dgm:t>
        <a:bodyPr/>
        <a:lstStyle/>
        <a:p>
          <a:endParaRPr lang="es-EC"/>
        </a:p>
      </dgm:t>
    </dgm:pt>
    <dgm:pt modelId="{E8BF20B8-BA54-43F0-A686-59D709A4270B}" type="pres">
      <dgm:prSet presAssocID="{287473BA-78D3-4014-876F-1489ACE2DC1B}" presName="hierRoot4" presStyleCnt="0"/>
      <dgm:spPr/>
    </dgm:pt>
    <dgm:pt modelId="{00820AB7-53E8-4BF4-82CD-B1C3BA74ADBD}" type="pres">
      <dgm:prSet presAssocID="{287473BA-78D3-4014-876F-1489ACE2DC1B}" presName="composite4" presStyleCnt="0"/>
      <dgm:spPr/>
    </dgm:pt>
    <dgm:pt modelId="{534CB897-689C-45F0-ABB6-AA98CB1BFB41}" type="pres">
      <dgm:prSet presAssocID="{287473BA-78D3-4014-876F-1489ACE2DC1B}" presName="background4" presStyleLbl="node4" presStyleIdx="0" presStyleCnt="16"/>
      <dgm:spPr/>
    </dgm:pt>
    <dgm:pt modelId="{E667E77C-DFAA-46C3-9A50-463A0C68111A}" type="pres">
      <dgm:prSet presAssocID="{287473BA-78D3-4014-876F-1489ACE2DC1B}" presName="text4" presStyleLbl="fgAcc4" presStyleIdx="0" presStyleCnt="16" custLinFactX="-120454" custLinFactNeighborX="-200000" custLinFactNeighborY="-19140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A0EA3DB4-ED02-436E-9B16-E456C359EC45}" type="pres">
      <dgm:prSet presAssocID="{287473BA-78D3-4014-876F-1489ACE2DC1B}" presName="hierChild5" presStyleCnt="0"/>
      <dgm:spPr/>
    </dgm:pt>
    <dgm:pt modelId="{8563EA59-2473-40AC-AD78-17B9697ADA96}" type="pres">
      <dgm:prSet presAssocID="{EF14D5D0-7E4E-4FF3-AB72-EE8B6084D825}" presName="Name23" presStyleLbl="parChTrans1D4" presStyleIdx="1" presStyleCnt="16"/>
      <dgm:spPr/>
      <dgm:t>
        <a:bodyPr/>
        <a:lstStyle/>
        <a:p>
          <a:endParaRPr lang="es-EC"/>
        </a:p>
      </dgm:t>
    </dgm:pt>
    <dgm:pt modelId="{0EE921D0-0B1B-4526-A8C4-132DFB01CEFC}" type="pres">
      <dgm:prSet presAssocID="{966BB4E1-6225-4C56-8794-01F00850864B}" presName="hierRoot4" presStyleCnt="0"/>
      <dgm:spPr/>
    </dgm:pt>
    <dgm:pt modelId="{831080E2-3F5F-4828-94D6-92F251FB2CFB}" type="pres">
      <dgm:prSet presAssocID="{966BB4E1-6225-4C56-8794-01F00850864B}" presName="composite4" presStyleCnt="0"/>
      <dgm:spPr/>
    </dgm:pt>
    <dgm:pt modelId="{A03DD39B-B97C-454A-A4DD-3BDCFAC56E06}" type="pres">
      <dgm:prSet presAssocID="{966BB4E1-6225-4C56-8794-01F00850864B}" presName="background4" presStyleLbl="node4" presStyleIdx="1" presStyleCnt="16"/>
      <dgm:spPr/>
    </dgm:pt>
    <dgm:pt modelId="{1235C0EA-C992-4CD4-9BB8-EC1FA7312B27}" type="pres">
      <dgm:prSet presAssocID="{966BB4E1-6225-4C56-8794-01F00850864B}" presName="text4" presStyleLbl="fgAcc4" presStyleIdx="1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39864DA-52B6-4612-A3E0-63D9B559FA5B}" type="pres">
      <dgm:prSet presAssocID="{966BB4E1-6225-4C56-8794-01F00850864B}" presName="hierChild5" presStyleCnt="0"/>
      <dgm:spPr/>
    </dgm:pt>
    <dgm:pt modelId="{433E58B1-C01F-417E-8DE1-7BC0FE3456F4}" type="pres">
      <dgm:prSet presAssocID="{DFAC70AD-395F-4CE3-80FA-A630DE69AEC3}" presName="Name23" presStyleLbl="parChTrans1D4" presStyleIdx="2" presStyleCnt="16"/>
      <dgm:spPr/>
      <dgm:t>
        <a:bodyPr/>
        <a:lstStyle/>
        <a:p>
          <a:endParaRPr lang="es-EC"/>
        </a:p>
      </dgm:t>
    </dgm:pt>
    <dgm:pt modelId="{D497D355-AF7E-4E72-8278-3F3BBC4F1C16}" type="pres">
      <dgm:prSet presAssocID="{EA73DE1C-ECD8-4F22-8B91-EC47947C3A56}" presName="hierRoot4" presStyleCnt="0"/>
      <dgm:spPr/>
    </dgm:pt>
    <dgm:pt modelId="{87276D72-0C9C-4090-8A20-F684A25AFB54}" type="pres">
      <dgm:prSet presAssocID="{EA73DE1C-ECD8-4F22-8B91-EC47947C3A56}" presName="composite4" presStyleCnt="0"/>
      <dgm:spPr/>
    </dgm:pt>
    <dgm:pt modelId="{498DD310-92A9-4E24-8FDD-26C6107998FC}" type="pres">
      <dgm:prSet presAssocID="{EA73DE1C-ECD8-4F22-8B91-EC47947C3A56}" presName="background4" presStyleLbl="node4" presStyleIdx="2" presStyleCnt="16"/>
      <dgm:spPr/>
    </dgm:pt>
    <dgm:pt modelId="{1DEAD522-E57A-4A85-BC0F-D857A32AFC75}" type="pres">
      <dgm:prSet presAssocID="{EA73DE1C-ECD8-4F22-8B91-EC47947C3A56}" presName="text4" presStyleLbl="fgAcc4" presStyleIdx="2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4534619F-287A-4242-8FEE-B21117AAD129}" type="pres">
      <dgm:prSet presAssocID="{EA73DE1C-ECD8-4F22-8B91-EC47947C3A56}" presName="hierChild5" presStyleCnt="0"/>
      <dgm:spPr/>
    </dgm:pt>
    <dgm:pt modelId="{4C194324-D951-4127-B6D5-D909E120532D}" type="pres">
      <dgm:prSet presAssocID="{93FEFE71-EC05-4321-A516-CC74DFAA39DB}" presName="Name23" presStyleLbl="parChTrans1D4" presStyleIdx="3" presStyleCnt="16"/>
      <dgm:spPr/>
      <dgm:t>
        <a:bodyPr/>
        <a:lstStyle/>
        <a:p>
          <a:endParaRPr lang="es-EC"/>
        </a:p>
      </dgm:t>
    </dgm:pt>
    <dgm:pt modelId="{A1653E78-BDB3-467B-B847-DFB5EC083F48}" type="pres">
      <dgm:prSet presAssocID="{DBE56C10-BA2F-490E-833E-03FD3154987A}" presName="hierRoot4" presStyleCnt="0"/>
      <dgm:spPr/>
    </dgm:pt>
    <dgm:pt modelId="{23850E4A-8106-4837-8F3F-BBD558BF41E8}" type="pres">
      <dgm:prSet presAssocID="{DBE56C10-BA2F-490E-833E-03FD3154987A}" presName="composite4" presStyleCnt="0"/>
      <dgm:spPr/>
    </dgm:pt>
    <dgm:pt modelId="{A551B3EE-2BE0-492D-9953-FA94186BC98C}" type="pres">
      <dgm:prSet presAssocID="{DBE56C10-BA2F-490E-833E-03FD3154987A}" presName="background4" presStyleLbl="node4" presStyleIdx="3" presStyleCnt="16"/>
      <dgm:spPr/>
    </dgm:pt>
    <dgm:pt modelId="{15294544-25C7-4D48-934E-57058C5E5601}" type="pres">
      <dgm:prSet presAssocID="{DBE56C10-BA2F-490E-833E-03FD3154987A}" presName="text4" presStyleLbl="fgAcc4" presStyleIdx="3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96A0AB4-2913-4B36-B261-63536B5CD9B0}" type="pres">
      <dgm:prSet presAssocID="{DBE56C10-BA2F-490E-833E-03FD3154987A}" presName="hierChild5" presStyleCnt="0"/>
      <dgm:spPr/>
    </dgm:pt>
    <dgm:pt modelId="{268C7C42-62ED-4AA2-8855-55678C9CF106}" type="pres">
      <dgm:prSet presAssocID="{8D80F598-BCA8-4B04-BF6B-6F240AF9D103}" presName="Name23" presStyleLbl="parChTrans1D4" presStyleIdx="4" presStyleCnt="16"/>
      <dgm:spPr/>
      <dgm:t>
        <a:bodyPr/>
        <a:lstStyle/>
        <a:p>
          <a:endParaRPr lang="es-EC"/>
        </a:p>
      </dgm:t>
    </dgm:pt>
    <dgm:pt modelId="{C8748086-3A5B-4AFF-9C97-DCEFA851FB64}" type="pres">
      <dgm:prSet presAssocID="{980DC60D-9394-4D2E-AB93-5A25F9647083}" presName="hierRoot4" presStyleCnt="0"/>
      <dgm:spPr/>
    </dgm:pt>
    <dgm:pt modelId="{B9747D31-6B6F-4F53-BBC3-B6DAE5483AEE}" type="pres">
      <dgm:prSet presAssocID="{980DC60D-9394-4D2E-AB93-5A25F9647083}" presName="composite4" presStyleCnt="0"/>
      <dgm:spPr/>
    </dgm:pt>
    <dgm:pt modelId="{0C93EB19-BA63-4CCE-8BC4-3DA7567C2052}" type="pres">
      <dgm:prSet presAssocID="{980DC60D-9394-4D2E-AB93-5A25F9647083}" presName="background4" presStyleLbl="node4" presStyleIdx="4" presStyleCnt="16"/>
      <dgm:spPr/>
    </dgm:pt>
    <dgm:pt modelId="{BD6AEF58-0D15-4F70-B003-60A1CBE7E4E1}" type="pres">
      <dgm:prSet presAssocID="{980DC60D-9394-4D2E-AB93-5A25F9647083}" presName="text4" presStyleLbl="fgAcc4" presStyleIdx="4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BE75CFF6-5F52-4BE2-B12A-E67391361BCE}" type="pres">
      <dgm:prSet presAssocID="{980DC60D-9394-4D2E-AB93-5A25F9647083}" presName="hierChild5" presStyleCnt="0"/>
      <dgm:spPr/>
    </dgm:pt>
    <dgm:pt modelId="{9E5C167B-E9F3-41F3-A96B-9069FD621A9C}" type="pres">
      <dgm:prSet presAssocID="{D23F98DF-1DDF-45AD-B568-54BF67C64519}" presName="Name23" presStyleLbl="parChTrans1D4" presStyleIdx="5" presStyleCnt="16"/>
      <dgm:spPr/>
      <dgm:t>
        <a:bodyPr/>
        <a:lstStyle/>
        <a:p>
          <a:endParaRPr lang="es-EC"/>
        </a:p>
      </dgm:t>
    </dgm:pt>
    <dgm:pt modelId="{8BA36D9F-DA3E-4D4C-8FFE-969E3C3B600B}" type="pres">
      <dgm:prSet presAssocID="{D47E2ADE-D1D5-47C7-A7F4-8C0D4744B83D}" presName="hierRoot4" presStyleCnt="0"/>
      <dgm:spPr/>
    </dgm:pt>
    <dgm:pt modelId="{B98AA5A8-E670-41D1-B2D3-1904CDAC9A70}" type="pres">
      <dgm:prSet presAssocID="{D47E2ADE-D1D5-47C7-A7F4-8C0D4744B83D}" presName="composite4" presStyleCnt="0"/>
      <dgm:spPr/>
    </dgm:pt>
    <dgm:pt modelId="{7B2DD675-CBD8-4DD2-B6D1-72F0C8ECECC1}" type="pres">
      <dgm:prSet presAssocID="{D47E2ADE-D1D5-47C7-A7F4-8C0D4744B83D}" presName="background4" presStyleLbl="node4" presStyleIdx="5" presStyleCnt="16"/>
      <dgm:spPr/>
    </dgm:pt>
    <dgm:pt modelId="{BC209D1E-7E7B-40AC-91DB-0713942D3EFE}" type="pres">
      <dgm:prSet presAssocID="{D47E2ADE-D1D5-47C7-A7F4-8C0D4744B83D}" presName="text4" presStyleLbl="fgAcc4" presStyleIdx="5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1FA64A1-7617-4816-9388-0F7ED84AF66C}" type="pres">
      <dgm:prSet presAssocID="{D47E2ADE-D1D5-47C7-A7F4-8C0D4744B83D}" presName="hierChild5" presStyleCnt="0"/>
      <dgm:spPr/>
    </dgm:pt>
    <dgm:pt modelId="{9657C9B2-A9B5-4BF4-ABC6-AD367B804925}" type="pres">
      <dgm:prSet presAssocID="{07592CC4-9D3F-4607-AAFB-DE33ED9A9F6E}" presName="Name23" presStyleLbl="parChTrans1D4" presStyleIdx="6" presStyleCnt="16"/>
      <dgm:spPr/>
      <dgm:t>
        <a:bodyPr/>
        <a:lstStyle/>
        <a:p>
          <a:endParaRPr lang="es-EC"/>
        </a:p>
      </dgm:t>
    </dgm:pt>
    <dgm:pt modelId="{861F4058-F613-4D55-87BF-6AA45A28C0FB}" type="pres">
      <dgm:prSet presAssocID="{3EBE6568-C977-4971-B332-4CAFB10ADDE1}" presName="hierRoot4" presStyleCnt="0"/>
      <dgm:spPr/>
    </dgm:pt>
    <dgm:pt modelId="{EF3E254A-F095-4925-B00C-11DF001526D3}" type="pres">
      <dgm:prSet presAssocID="{3EBE6568-C977-4971-B332-4CAFB10ADDE1}" presName="composite4" presStyleCnt="0"/>
      <dgm:spPr/>
    </dgm:pt>
    <dgm:pt modelId="{2E1AF0EA-272D-40CD-8F27-F585A3BD80E3}" type="pres">
      <dgm:prSet presAssocID="{3EBE6568-C977-4971-B332-4CAFB10ADDE1}" presName="background4" presStyleLbl="node4" presStyleIdx="6" presStyleCnt="16"/>
      <dgm:spPr/>
    </dgm:pt>
    <dgm:pt modelId="{870A25F8-7858-442D-A103-E13BF6444303}" type="pres">
      <dgm:prSet presAssocID="{3EBE6568-C977-4971-B332-4CAFB10ADDE1}" presName="text4" presStyleLbl="fgAcc4" presStyleIdx="6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6F3B2372-FECE-46F1-8EAE-E10A9CE3153D}" type="pres">
      <dgm:prSet presAssocID="{3EBE6568-C977-4971-B332-4CAFB10ADDE1}" presName="hierChild5" presStyleCnt="0"/>
      <dgm:spPr/>
    </dgm:pt>
    <dgm:pt modelId="{BAD60E4B-7687-4722-ABF4-CBC1E11ABD53}" type="pres">
      <dgm:prSet presAssocID="{5617DEEF-C428-44B6-A4B4-E4D24A195718}" presName="Name23" presStyleLbl="parChTrans1D4" presStyleIdx="7" presStyleCnt="16"/>
      <dgm:spPr/>
      <dgm:t>
        <a:bodyPr/>
        <a:lstStyle/>
        <a:p>
          <a:endParaRPr lang="es-EC"/>
        </a:p>
      </dgm:t>
    </dgm:pt>
    <dgm:pt modelId="{2EFD52EE-2E51-495A-B902-42FF3B9BD782}" type="pres">
      <dgm:prSet presAssocID="{BB06BE05-EFF9-4156-A6E7-98EC760443D8}" presName="hierRoot4" presStyleCnt="0"/>
      <dgm:spPr/>
    </dgm:pt>
    <dgm:pt modelId="{8EF58BFB-85BB-4A1E-8244-FEEE6C807175}" type="pres">
      <dgm:prSet presAssocID="{BB06BE05-EFF9-4156-A6E7-98EC760443D8}" presName="composite4" presStyleCnt="0"/>
      <dgm:spPr/>
    </dgm:pt>
    <dgm:pt modelId="{96444542-9DE5-4894-901F-DD0A9417452C}" type="pres">
      <dgm:prSet presAssocID="{BB06BE05-EFF9-4156-A6E7-98EC760443D8}" presName="background4" presStyleLbl="node4" presStyleIdx="7" presStyleCnt="16"/>
      <dgm:spPr/>
    </dgm:pt>
    <dgm:pt modelId="{9CB166AB-2A8C-46BC-B088-AF11F186897D}" type="pres">
      <dgm:prSet presAssocID="{BB06BE05-EFF9-4156-A6E7-98EC760443D8}" presName="text4" presStyleLbl="fgAcc4" presStyleIdx="7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9A9E121C-79B8-4CDF-B75D-3EF699367C57}" type="pres">
      <dgm:prSet presAssocID="{BB06BE05-EFF9-4156-A6E7-98EC760443D8}" presName="hierChild5" presStyleCnt="0"/>
      <dgm:spPr/>
    </dgm:pt>
    <dgm:pt modelId="{30B0603F-644F-41BF-9910-629ED6F4E114}" type="pres">
      <dgm:prSet presAssocID="{99FDC564-1E33-473C-AA91-D618D71EE1A2}" presName="Name23" presStyleLbl="parChTrans1D4" presStyleIdx="8" presStyleCnt="16"/>
      <dgm:spPr/>
      <dgm:t>
        <a:bodyPr/>
        <a:lstStyle/>
        <a:p>
          <a:endParaRPr lang="es-EC"/>
        </a:p>
      </dgm:t>
    </dgm:pt>
    <dgm:pt modelId="{FF4DE2C8-0685-42EC-A59E-423473B5B0AF}" type="pres">
      <dgm:prSet presAssocID="{BB5DC07B-644A-4BED-A128-A3401EAEC527}" presName="hierRoot4" presStyleCnt="0"/>
      <dgm:spPr/>
    </dgm:pt>
    <dgm:pt modelId="{1F669A9C-1AA3-4E5B-A27B-EF5D56900465}" type="pres">
      <dgm:prSet presAssocID="{BB5DC07B-644A-4BED-A128-A3401EAEC527}" presName="composite4" presStyleCnt="0"/>
      <dgm:spPr/>
    </dgm:pt>
    <dgm:pt modelId="{55937687-1A3E-404F-BD00-C65264D237D0}" type="pres">
      <dgm:prSet presAssocID="{BB5DC07B-644A-4BED-A128-A3401EAEC527}" presName="background4" presStyleLbl="node4" presStyleIdx="8" presStyleCnt="16"/>
      <dgm:spPr/>
    </dgm:pt>
    <dgm:pt modelId="{E4664F5E-1C09-4681-AFD2-4DC84CDE29D2}" type="pres">
      <dgm:prSet presAssocID="{BB5DC07B-644A-4BED-A128-A3401EAEC527}" presName="text4" presStyleLbl="fgAcc4" presStyleIdx="8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75175F7-D134-4A29-BF81-C77FCCCB1968}" type="pres">
      <dgm:prSet presAssocID="{BB5DC07B-644A-4BED-A128-A3401EAEC527}" presName="hierChild5" presStyleCnt="0"/>
      <dgm:spPr/>
    </dgm:pt>
    <dgm:pt modelId="{9E3EF806-9EF2-4BD5-80EE-E1EDB9A1E466}" type="pres">
      <dgm:prSet presAssocID="{9207A661-98C0-401E-BEDB-3202630E0A0E}" presName="Name23" presStyleLbl="parChTrans1D4" presStyleIdx="9" presStyleCnt="16"/>
      <dgm:spPr/>
      <dgm:t>
        <a:bodyPr/>
        <a:lstStyle/>
        <a:p>
          <a:endParaRPr lang="es-EC"/>
        </a:p>
      </dgm:t>
    </dgm:pt>
    <dgm:pt modelId="{76ABD80F-5CC8-414C-B56D-D10CD5AB8245}" type="pres">
      <dgm:prSet presAssocID="{B522A950-7E64-48A0-A0C7-3354B9BD54C8}" presName="hierRoot4" presStyleCnt="0"/>
      <dgm:spPr/>
    </dgm:pt>
    <dgm:pt modelId="{088AD956-12C0-49D5-983A-AD2F41FC375A}" type="pres">
      <dgm:prSet presAssocID="{B522A950-7E64-48A0-A0C7-3354B9BD54C8}" presName="composite4" presStyleCnt="0"/>
      <dgm:spPr/>
    </dgm:pt>
    <dgm:pt modelId="{C9EAA718-AC03-45FE-B50A-792779F8D9BF}" type="pres">
      <dgm:prSet presAssocID="{B522A950-7E64-48A0-A0C7-3354B9BD54C8}" presName="background4" presStyleLbl="node4" presStyleIdx="9" presStyleCnt="16"/>
      <dgm:spPr/>
    </dgm:pt>
    <dgm:pt modelId="{13099355-CAB3-4003-BD8D-613CC4600F2F}" type="pres">
      <dgm:prSet presAssocID="{B522A950-7E64-48A0-A0C7-3354B9BD54C8}" presName="text4" presStyleLbl="fgAcc4" presStyleIdx="9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FA911682-67DD-4A96-A555-93048299DDE4}" type="pres">
      <dgm:prSet presAssocID="{B522A950-7E64-48A0-A0C7-3354B9BD54C8}" presName="hierChild5" presStyleCnt="0"/>
      <dgm:spPr/>
    </dgm:pt>
    <dgm:pt modelId="{2E879058-34C0-40CE-9B28-2B58BA2967BF}" type="pres">
      <dgm:prSet presAssocID="{8D2C2947-9DAE-45CC-BDAD-DDBF769694FD}" presName="Name23" presStyleLbl="parChTrans1D4" presStyleIdx="10" presStyleCnt="16"/>
      <dgm:spPr/>
      <dgm:t>
        <a:bodyPr/>
        <a:lstStyle/>
        <a:p>
          <a:endParaRPr lang="es-EC"/>
        </a:p>
      </dgm:t>
    </dgm:pt>
    <dgm:pt modelId="{3B2E1D3E-9964-421D-B503-01A9E11D9C5E}" type="pres">
      <dgm:prSet presAssocID="{79337BA2-6FD1-4225-92CB-C78954E227E5}" presName="hierRoot4" presStyleCnt="0"/>
      <dgm:spPr/>
    </dgm:pt>
    <dgm:pt modelId="{D1E697AC-99CE-484F-8C7C-A2164631B4EA}" type="pres">
      <dgm:prSet presAssocID="{79337BA2-6FD1-4225-92CB-C78954E227E5}" presName="composite4" presStyleCnt="0"/>
      <dgm:spPr/>
    </dgm:pt>
    <dgm:pt modelId="{23985CD9-3CCA-4AE6-B3BB-559CAD6F19AC}" type="pres">
      <dgm:prSet presAssocID="{79337BA2-6FD1-4225-92CB-C78954E227E5}" presName="background4" presStyleLbl="node4" presStyleIdx="10" presStyleCnt="16"/>
      <dgm:spPr/>
    </dgm:pt>
    <dgm:pt modelId="{94F391AD-CAC0-4A0A-BFD5-2E1BAC914B02}" type="pres">
      <dgm:prSet presAssocID="{79337BA2-6FD1-4225-92CB-C78954E227E5}" presName="text4" presStyleLbl="fgAcc4" presStyleIdx="10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F526334-2736-4A06-BEEB-1475F1875A24}" type="pres">
      <dgm:prSet presAssocID="{79337BA2-6FD1-4225-92CB-C78954E227E5}" presName="hierChild5" presStyleCnt="0"/>
      <dgm:spPr/>
    </dgm:pt>
    <dgm:pt modelId="{577BE76A-2ED5-41E7-96A8-99F9274F0624}" type="pres">
      <dgm:prSet presAssocID="{0D3F5095-1F1B-4E91-BAD9-9FD0CB7136C0}" presName="Name23" presStyleLbl="parChTrans1D4" presStyleIdx="11" presStyleCnt="16"/>
      <dgm:spPr/>
      <dgm:t>
        <a:bodyPr/>
        <a:lstStyle/>
        <a:p>
          <a:endParaRPr lang="es-EC"/>
        </a:p>
      </dgm:t>
    </dgm:pt>
    <dgm:pt modelId="{A8171676-824E-42DF-A25E-F187CD738D29}" type="pres">
      <dgm:prSet presAssocID="{D8C71BF5-321B-4162-8AD8-E1C01FDF8782}" presName="hierRoot4" presStyleCnt="0"/>
      <dgm:spPr/>
    </dgm:pt>
    <dgm:pt modelId="{B4FE124E-7F0B-46C3-A0EC-D9E85ADF969A}" type="pres">
      <dgm:prSet presAssocID="{D8C71BF5-321B-4162-8AD8-E1C01FDF8782}" presName="composite4" presStyleCnt="0"/>
      <dgm:spPr/>
    </dgm:pt>
    <dgm:pt modelId="{144B60F8-B760-4C5D-AEE1-BEE228DD51D5}" type="pres">
      <dgm:prSet presAssocID="{D8C71BF5-321B-4162-8AD8-E1C01FDF8782}" presName="background4" presStyleLbl="node4" presStyleIdx="11" presStyleCnt="16"/>
      <dgm:spPr/>
    </dgm:pt>
    <dgm:pt modelId="{1B4293BF-4EB1-463C-835E-9784AEB235DA}" type="pres">
      <dgm:prSet presAssocID="{D8C71BF5-321B-4162-8AD8-E1C01FDF8782}" presName="text4" presStyleLbl="fgAcc4" presStyleIdx="11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CECFCA3E-0195-42C0-89B4-7EE142F88A55}" type="pres">
      <dgm:prSet presAssocID="{D8C71BF5-321B-4162-8AD8-E1C01FDF8782}" presName="hierChild5" presStyleCnt="0"/>
      <dgm:spPr/>
    </dgm:pt>
    <dgm:pt modelId="{04ED2990-81C0-4FF3-9241-0E6D808B1F88}" type="pres">
      <dgm:prSet presAssocID="{30D5C0B8-DA2A-43BD-AC12-2CECA921C35B}" presName="Name23" presStyleLbl="parChTrans1D4" presStyleIdx="12" presStyleCnt="16"/>
      <dgm:spPr/>
      <dgm:t>
        <a:bodyPr/>
        <a:lstStyle/>
        <a:p>
          <a:endParaRPr lang="es-EC"/>
        </a:p>
      </dgm:t>
    </dgm:pt>
    <dgm:pt modelId="{4EEE61FC-8208-4F3D-AF97-16E63BBA9199}" type="pres">
      <dgm:prSet presAssocID="{07CCAEA2-AB41-4A46-B105-A507D9423B13}" presName="hierRoot4" presStyleCnt="0"/>
      <dgm:spPr/>
    </dgm:pt>
    <dgm:pt modelId="{F41BC435-4B17-4AAD-B2F4-4C3AFD764D6F}" type="pres">
      <dgm:prSet presAssocID="{07CCAEA2-AB41-4A46-B105-A507D9423B13}" presName="composite4" presStyleCnt="0"/>
      <dgm:spPr/>
    </dgm:pt>
    <dgm:pt modelId="{2F77A128-EA82-4C20-9653-91E8C8D06CA1}" type="pres">
      <dgm:prSet presAssocID="{07CCAEA2-AB41-4A46-B105-A507D9423B13}" presName="background4" presStyleLbl="node4" presStyleIdx="12" presStyleCnt="16"/>
      <dgm:spPr/>
    </dgm:pt>
    <dgm:pt modelId="{E657B9FC-11B8-4F27-9044-11B44A02E3CF}" type="pres">
      <dgm:prSet presAssocID="{07CCAEA2-AB41-4A46-B105-A507D9423B13}" presName="text4" presStyleLbl="fgAcc4" presStyleIdx="12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5E94EB62-9D17-40A4-BB3A-AA83574FF7B1}" type="pres">
      <dgm:prSet presAssocID="{07CCAEA2-AB41-4A46-B105-A507D9423B13}" presName="hierChild5" presStyleCnt="0"/>
      <dgm:spPr/>
    </dgm:pt>
    <dgm:pt modelId="{031F134A-3ECF-4FA1-A63C-F882EABBEB85}" type="pres">
      <dgm:prSet presAssocID="{757B5C57-69DD-451A-97B8-6DB6F448664D}" presName="Name23" presStyleLbl="parChTrans1D4" presStyleIdx="13" presStyleCnt="16"/>
      <dgm:spPr/>
      <dgm:t>
        <a:bodyPr/>
        <a:lstStyle/>
        <a:p>
          <a:endParaRPr lang="es-EC"/>
        </a:p>
      </dgm:t>
    </dgm:pt>
    <dgm:pt modelId="{26C761E7-6A2E-49C9-9519-999E7714D4A0}" type="pres">
      <dgm:prSet presAssocID="{CCD07BF9-3D77-4B06-B57C-DC5814E5E535}" presName="hierRoot4" presStyleCnt="0"/>
      <dgm:spPr/>
    </dgm:pt>
    <dgm:pt modelId="{65D0BBEE-3472-45D3-87B3-4A56BBEF0793}" type="pres">
      <dgm:prSet presAssocID="{CCD07BF9-3D77-4B06-B57C-DC5814E5E535}" presName="composite4" presStyleCnt="0"/>
      <dgm:spPr/>
    </dgm:pt>
    <dgm:pt modelId="{871D48B7-FCC1-4B45-9067-C94F4E3768C4}" type="pres">
      <dgm:prSet presAssocID="{CCD07BF9-3D77-4B06-B57C-DC5814E5E535}" presName="background4" presStyleLbl="node4" presStyleIdx="13" presStyleCnt="16"/>
      <dgm:spPr/>
    </dgm:pt>
    <dgm:pt modelId="{491DE71E-382C-47B2-9F77-AB3264781A65}" type="pres">
      <dgm:prSet presAssocID="{CCD07BF9-3D77-4B06-B57C-DC5814E5E535}" presName="text4" presStyleLbl="fgAcc4" presStyleIdx="13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162831FC-9EDC-4060-98D1-04B4218EBBDA}" type="pres">
      <dgm:prSet presAssocID="{CCD07BF9-3D77-4B06-B57C-DC5814E5E535}" presName="hierChild5" presStyleCnt="0"/>
      <dgm:spPr/>
    </dgm:pt>
    <dgm:pt modelId="{C3ADCD41-3C7E-44F8-8AAF-5AEBD11B7D52}" type="pres">
      <dgm:prSet presAssocID="{2012D587-1F18-41C9-9456-FF9A145E5560}" presName="Name23" presStyleLbl="parChTrans1D4" presStyleIdx="14" presStyleCnt="16"/>
      <dgm:spPr/>
      <dgm:t>
        <a:bodyPr/>
        <a:lstStyle/>
        <a:p>
          <a:endParaRPr lang="es-EC"/>
        </a:p>
      </dgm:t>
    </dgm:pt>
    <dgm:pt modelId="{56688EAA-2C89-41FF-83C2-EFE416D9DFCB}" type="pres">
      <dgm:prSet presAssocID="{FAB55332-03E7-42CA-9C6E-99122CB64E89}" presName="hierRoot4" presStyleCnt="0"/>
      <dgm:spPr/>
    </dgm:pt>
    <dgm:pt modelId="{86844C72-1CF2-47E4-8218-3D07FF951AC0}" type="pres">
      <dgm:prSet presAssocID="{FAB55332-03E7-42CA-9C6E-99122CB64E89}" presName="composite4" presStyleCnt="0"/>
      <dgm:spPr/>
    </dgm:pt>
    <dgm:pt modelId="{4DDA7967-0685-407D-809E-FDAAA1E2CAD6}" type="pres">
      <dgm:prSet presAssocID="{FAB55332-03E7-42CA-9C6E-99122CB64E89}" presName="background4" presStyleLbl="node4" presStyleIdx="14" presStyleCnt="16"/>
      <dgm:spPr/>
    </dgm:pt>
    <dgm:pt modelId="{4CD68EC1-3A1E-440A-8BAF-730CC5E283C7}" type="pres">
      <dgm:prSet presAssocID="{FAB55332-03E7-42CA-9C6E-99122CB64E89}" presName="text4" presStyleLbl="fgAcc4" presStyleIdx="14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E677C20F-03B8-43F6-B67C-A907B6EA932A}" type="pres">
      <dgm:prSet presAssocID="{FAB55332-03E7-42CA-9C6E-99122CB64E89}" presName="hierChild5" presStyleCnt="0"/>
      <dgm:spPr/>
    </dgm:pt>
    <dgm:pt modelId="{55E72EE4-1273-45B9-A40F-3BDF8CFFFCA1}" type="pres">
      <dgm:prSet presAssocID="{1CCCBAAD-F59F-459F-9686-F929FA97B602}" presName="Name23" presStyleLbl="parChTrans1D4" presStyleIdx="15" presStyleCnt="16"/>
      <dgm:spPr/>
      <dgm:t>
        <a:bodyPr/>
        <a:lstStyle/>
        <a:p>
          <a:endParaRPr lang="es-EC"/>
        </a:p>
      </dgm:t>
    </dgm:pt>
    <dgm:pt modelId="{E766660C-D3E8-4B2C-9033-7A387F7E9CCF}" type="pres">
      <dgm:prSet presAssocID="{FCF5EEC8-AFEF-4F57-BCC7-6AB1AEEE7A2D}" presName="hierRoot4" presStyleCnt="0"/>
      <dgm:spPr/>
    </dgm:pt>
    <dgm:pt modelId="{16A76973-883E-43A7-A18F-9DBE6B828E5E}" type="pres">
      <dgm:prSet presAssocID="{FCF5EEC8-AFEF-4F57-BCC7-6AB1AEEE7A2D}" presName="composite4" presStyleCnt="0"/>
      <dgm:spPr/>
    </dgm:pt>
    <dgm:pt modelId="{8E12026D-67EC-47A3-9E73-8865C493D91C}" type="pres">
      <dgm:prSet presAssocID="{FCF5EEC8-AFEF-4F57-BCC7-6AB1AEEE7A2D}" presName="background4" presStyleLbl="node4" presStyleIdx="15" presStyleCnt="16"/>
      <dgm:spPr/>
    </dgm:pt>
    <dgm:pt modelId="{AD0AE845-2A57-425E-B755-705AD07405AE}" type="pres">
      <dgm:prSet presAssocID="{FCF5EEC8-AFEF-4F57-BCC7-6AB1AEEE7A2D}" presName="text4" presStyleLbl="fgAcc4" presStyleIdx="15" presStyleCnt="16">
        <dgm:presLayoutVars>
          <dgm:chPref val="3"/>
        </dgm:presLayoutVars>
      </dgm:prSet>
      <dgm:spPr/>
      <dgm:t>
        <a:bodyPr/>
        <a:lstStyle/>
        <a:p>
          <a:endParaRPr lang="es-EC"/>
        </a:p>
      </dgm:t>
    </dgm:pt>
    <dgm:pt modelId="{D0475F8B-6C14-4A04-A04F-8ADE6759945F}" type="pres">
      <dgm:prSet presAssocID="{FCF5EEC8-AFEF-4F57-BCC7-6AB1AEEE7A2D}" presName="hierChild5" presStyleCnt="0"/>
      <dgm:spPr/>
    </dgm:pt>
  </dgm:ptLst>
  <dgm:cxnLst>
    <dgm:cxn modelId="{2ADD894C-2701-4E4D-BF81-8E5713E65B03}" srcId="{287473BA-78D3-4014-876F-1489ACE2DC1B}" destId="{FCF5EEC8-AFEF-4F57-BCC7-6AB1AEEE7A2D}" srcOrd="7" destOrd="0" parTransId="{1CCCBAAD-F59F-459F-9686-F929FA97B602}" sibTransId="{6200E7BD-1AD5-4036-AA42-477337C03D06}"/>
    <dgm:cxn modelId="{EE7DBD35-45D4-41C8-8776-3E73FBB5887D}" type="presOf" srcId="{966BB4E1-6225-4C56-8794-01F00850864B}" destId="{1235C0EA-C992-4CD4-9BB8-EC1FA7312B27}" srcOrd="0" destOrd="0" presId="urn:microsoft.com/office/officeart/2005/8/layout/hierarchy1"/>
    <dgm:cxn modelId="{4AA167CD-8CE5-4541-A62D-9A0D5BDD4F49}" srcId="{D8D5168E-FB26-4A0A-8FBC-1E62519790B6}" destId="{287473BA-78D3-4014-876F-1489ACE2DC1B}" srcOrd="0" destOrd="0" parTransId="{D1EE78B9-5DA4-43E8-93A0-05F523ECC6BE}" sibTransId="{8C354A4C-C63A-4CDE-B617-530A5DF44A9A}"/>
    <dgm:cxn modelId="{ECEA5C8F-E07F-4891-95A7-3DF669013464}" type="presOf" srcId="{B522A950-7E64-48A0-A0C7-3354B9BD54C8}" destId="{13099355-CAB3-4003-BD8D-613CC4600F2F}" srcOrd="0" destOrd="0" presId="urn:microsoft.com/office/officeart/2005/8/layout/hierarchy1"/>
    <dgm:cxn modelId="{B2CD9E59-FC59-4961-8F15-DBA18E7D100B}" srcId="{287473BA-78D3-4014-876F-1489ACE2DC1B}" destId="{980DC60D-9394-4D2E-AB93-5A25F9647083}" srcOrd="3" destOrd="0" parTransId="{8D80F598-BCA8-4B04-BF6B-6F240AF9D103}" sibTransId="{766FDCF7-1540-423A-9B3B-7AE842475A4C}"/>
    <dgm:cxn modelId="{8E5FB999-29E4-48B0-812C-84C4546444AD}" type="presOf" srcId="{99C3BD8F-4C57-41D9-8D55-656615B5F69F}" destId="{F099BB1A-DF1C-4561-B4F7-F2CFF72BB6F8}" srcOrd="0" destOrd="0" presId="urn:microsoft.com/office/officeart/2005/8/layout/hierarchy1"/>
    <dgm:cxn modelId="{07CE2547-70B0-41EB-B085-7190536FBE68}" type="presOf" srcId="{D47E2ADE-D1D5-47C7-A7F4-8C0D4744B83D}" destId="{BC209D1E-7E7B-40AC-91DB-0713942D3EFE}" srcOrd="0" destOrd="0" presId="urn:microsoft.com/office/officeart/2005/8/layout/hierarchy1"/>
    <dgm:cxn modelId="{56C5D08B-A2B7-4768-8B3F-3642332BBAE7}" type="presOf" srcId="{2012D587-1F18-41C9-9456-FF9A145E5560}" destId="{C3ADCD41-3C7E-44F8-8AAF-5AEBD11B7D52}" srcOrd="0" destOrd="0" presId="urn:microsoft.com/office/officeart/2005/8/layout/hierarchy1"/>
    <dgm:cxn modelId="{81FE10C4-E213-48E6-B5CF-BD7EFE52C84A}" srcId="{3EBE6568-C977-4971-B332-4CAFB10ADDE1}" destId="{B522A950-7E64-48A0-A0C7-3354B9BD54C8}" srcOrd="2" destOrd="0" parTransId="{9207A661-98C0-401E-BEDB-3202630E0A0E}" sibTransId="{8FC91312-50CB-46B6-BACF-3300BC957454}"/>
    <dgm:cxn modelId="{AC8C833F-A14E-42DF-BF51-E0F5DE9879D6}" srcId="{99C3BD8F-4C57-41D9-8D55-656615B5F69F}" destId="{D8D5168E-FB26-4A0A-8FBC-1E62519790B6}" srcOrd="1" destOrd="0" parTransId="{91CFDD4F-3478-488E-8634-AFB4C3379DB9}" sibTransId="{E3BC7BD8-2ED9-4BEB-AD60-18DEFF236E6F}"/>
    <dgm:cxn modelId="{57786E53-A13A-48C8-8DBB-57809A83819D}" type="presOf" srcId="{924F49C6-0959-413D-9205-DD97322F5E54}" destId="{97B95309-20E1-43EB-A603-07FC32E85D3E}" srcOrd="0" destOrd="0" presId="urn:microsoft.com/office/officeart/2005/8/layout/hierarchy1"/>
    <dgm:cxn modelId="{EA367850-7EA0-47F8-915E-492FE7CBE830}" srcId="{3EBE6568-C977-4971-B332-4CAFB10ADDE1}" destId="{BB5DC07B-644A-4BED-A128-A3401EAEC527}" srcOrd="1" destOrd="0" parTransId="{99FDC564-1E33-473C-AA91-D618D71EE1A2}" sibTransId="{D5C434ED-00AA-488E-AF19-29028C476E72}"/>
    <dgm:cxn modelId="{5F5591F3-C9B4-4714-995B-6BA7333CA413}" type="presOf" srcId="{DFAC70AD-395F-4CE3-80FA-A630DE69AEC3}" destId="{433E58B1-C01F-417E-8DE1-7BC0FE3456F4}" srcOrd="0" destOrd="0" presId="urn:microsoft.com/office/officeart/2005/8/layout/hierarchy1"/>
    <dgm:cxn modelId="{3432B8C0-1558-4B0A-90F8-9537B50592E6}" type="presOf" srcId="{293D3E0A-4BF7-492E-BB3B-44EDAFB3FC79}" destId="{8B1CDBB1-9696-4463-BA7C-063037FB486B}" srcOrd="0" destOrd="0" presId="urn:microsoft.com/office/officeart/2005/8/layout/hierarchy1"/>
    <dgm:cxn modelId="{9648388B-6861-4C0C-8039-539A327A34ED}" srcId="{287473BA-78D3-4014-876F-1489ACE2DC1B}" destId="{FAB55332-03E7-42CA-9C6E-99122CB64E89}" srcOrd="6" destOrd="0" parTransId="{2012D587-1F18-41C9-9456-FF9A145E5560}" sibTransId="{20EB5384-3F4F-4D54-A26C-5D19B636C7A2}"/>
    <dgm:cxn modelId="{E8B4ACF3-3963-46D2-8037-92B0DF4687C5}" type="presOf" srcId="{D8C71BF5-321B-4162-8AD8-E1C01FDF8782}" destId="{1B4293BF-4EB1-463C-835E-9784AEB235DA}" srcOrd="0" destOrd="0" presId="urn:microsoft.com/office/officeart/2005/8/layout/hierarchy1"/>
    <dgm:cxn modelId="{24EED7DB-8D3B-44FA-9C6F-893EAC21D216}" type="presOf" srcId="{79337BA2-6FD1-4225-92CB-C78954E227E5}" destId="{94F391AD-CAC0-4A0A-BFD5-2E1BAC914B02}" srcOrd="0" destOrd="0" presId="urn:microsoft.com/office/officeart/2005/8/layout/hierarchy1"/>
    <dgm:cxn modelId="{C4F30741-2BE5-47FD-8442-0236B537BE78}" srcId="{293D3E0A-4BF7-492E-BB3B-44EDAFB3FC79}" destId="{99C3BD8F-4C57-41D9-8D55-656615B5F69F}" srcOrd="0" destOrd="0" parTransId="{94463493-135A-43C9-88AC-03C58F98D5FB}" sibTransId="{184BC31E-9050-4B73-81A6-7D6327FF2E09}"/>
    <dgm:cxn modelId="{44F1D8C7-1DCC-4E93-B412-5AC9E38B6C6B}" srcId="{287473BA-78D3-4014-876F-1489ACE2DC1B}" destId="{EA73DE1C-ECD8-4F22-8B91-EC47947C3A56}" srcOrd="1" destOrd="0" parTransId="{DFAC70AD-395F-4CE3-80FA-A630DE69AEC3}" sibTransId="{CCD6ADF1-00C6-4FA6-BE73-F98474097410}"/>
    <dgm:cxn modelId="{032C867F-608F-4258-B7D8-F1F745F57339}" type="presOf" srcId="{2BC4E852-0539-4912-92CF-181B9D8775C9}" destId="{5247E2FA-6F1A-4D98-BF77-EFB7FFEB0411}" srcOrd="0" destOrd="0" presId="urn:microsoft.com/office/officeart/2005/8/layout/hierarchy1"/>
    <dgm:cxn modelId="{F0E7C451-9CF5-430B-9862-FB3FEAD1F70D}" srcId="{287473BA-78D3-4014-876F-1489ACE2DC1B}" destId="{DBE56C10-BA2F-490E-833E-03FD3154987A}" srcOrd="2" destOrd="0" parTransId="{93FEFE71-EC05-4321-A516-CC74DFAA39DB}" sibTransId="{F5B00AAB-4D4F-4024-8FE0-D15FD07E5445}"/>
    <dgm:cxn modelId="{BBA01901-0262-4338-9CFC-4FB2DE26F802}" type="presOf" srcId="{BB5DC07B-644A-4BED-A128-A3401EAEC527}" destId="{E4664F5E-1C09-4681-AFD2-4DC84CDE29D2}" srcOrd="0" destOrd="0" presId="urn:microsoft.com/office/officeart/2005/8/layout/hierarchy1"/>
    <dgm:cxn modelId="{99CC7907-671D-445E-9249-742688214454}" srcId="{3EBE6568-C977-4971-B332-4CAFB10ADDE1}" destId="{CCD07BF9-3D77-4B06-B57C-DC5814E5E535}" srcOrd="4" destOrd="0" parTransId="{757B5C57-69DD-451A-97B8-6DB6F448664D}" sibTransId="{28DDC7CD-F565-4D7D-A9FA-3D464D7339D4}"/>
    <dgm:cxn modelId="{25214165-729D-43BF-9DCF-8FC58ED4FC59}" type="presOf" srcId="{FCF5EEC8-AFEF-4F57-BCC7-6AB1AEEE7A2D}" destId="{AD0AE845-2A57-425E-B755-705AD07405AE}" srcOrd="0" destOrd="0" presId="urn:microsoft.com/office/officeart/2005/8/layout/hierarchy1"/>
    <dgm:cxn modelId="{713B1E71-5D5A-47C2-8B88-33E5C69F13DE}" type="presOf" srcId="{9207A661-98C0-401E-BEDB-3202630E0A0E}" destId="{9E3EF806-9EF2-4BD5-80EE-E1EDB9A1E466}" srcOrd="0" destOrd="0" presId="urn:microsoft.com/office/officeart/2005/8/layout/hierarchy1"/>
    <dgm:cxn modelId="{215A3370-1093-4EB0-8DE2-9D628776B9FE}" type="presOf" srcId="{BB06BE05-EFF9-4156-A6E7-98EC760443D8}" destId="{9CB166AB-2A8C-46BC-B088-AF11F186897D}" srcOrd="0" destOrd="0" presId="urn:microsoft.com/office/officeart/2005/8/layout/hierarchy1"/>
    <dgm:cxn modelId="{948A527F-667B-4BD6-90F3-26E5E3350C2B}" type="presOf" srcId="{EF14D5D0-7E4E-4FF3-AB72-EE8B6084D825}" destId="{8563EA59-2473-40AC-AD78-17B9697ADA96}" srcOrd="0" destOrd="0" presId="urn:microsoft.com/office/officeart/2005/8/layout/hierarchy1"/>
    <dgm:cxn modelId="{B2EE8CBC-216A-4EB0-B0D6-596B5718481B}" srcId="{79337BA2-6FD1-4225-92CB-C78954E227E5}" destId="{D8C71BF5-321B-4162-8AD8-E1C01FDF8782}" srcOrd="0" destOrd="0" parTransId="{0D3F5095-1F1B-4E91-BAD9-9FD0CB7136C0}" sibTransId="{B412DF07-3153-4918-BF2E-3508538A85B1}"/>
    <dgm:cxn modelId="{32FD1D03-3FBB-4F4C-9F1B-BA4C9615C642}" type="presOf" srcId="{0D3F5095-1F1B-4E91-BAD9-9FD0CB7136C0}" destId="{577BE76A-2ED5-41E7-96A8-99F9274F0624}" srcOrd="0" destOrd="0" presId="urn:microsoft.com/office/officeart/2005/8/layout/hierarchy1"/>
    <dgm:cxn modelId="{401B109F-5A46-42DC-B27B-03E9D3D1EA7F}" type="presOf" srcId="{FAB55332-03E7-42CA-9C6E-99122CB64E89}" destId="{4CD68EC1-3A1E-440A-8BAF-730CC5E283C7}" srcOrd="0" destOrd="0" presId="urn:microsoft.com/office/officeart/2005/8/layout/hierarchy1"/>
    <dgm:cxn modelId="{CB7815A7-87F9-450F-807A-7EB0A4340E14}" type="presOf" srcId="{8D2C2947-9DAE-45CC-BDAD-DDBF769694FD}" destId="{2E879058-34C0-40CE-9B28-2B58BA2967BF}" srcOrd="0" destOrd="0" presId="urn:microsoft.com/office/officeart/2005/8/layout/hierarchy1"/>
    <dgm:cxn modelId="{708FA60B-0715-402F-AE8A-B433A5BF3BDE}" srcId="{287473BA-78D3-4014-876F-1489ACE2DC1B}" destId="{3EBE6568-C977-4971-B332-4CAFB10ADDE1}" srcOrd="5" destOrd="0" parTransId="{07592CC4-9D3F-4607-AAFB-DE33ED9A9F6E}" sibTransId="{734C44A4-7424-4AD0-91B4-45B139137912}"/>
    <dgm:cxn modelId="{D0AB3237-08A8-4A37-8D89-AC245827D9EB}" type="presOf" srcId="{94463493-135A-43C9-88AC-03C58F98D5FB}" destId="{0D5CEA7E-B029-48C1-BF3B-D500F4289E0E}" srcOrd="0" destOrd="0" presId="urn:microsoft.com/office/officeart/2005/8/layout/hierarchy1"/>
    <dgm:cxn modelId="{39FDD5A9-8493-4315-9375-796D1A839568}" type="presOf" srcId="{93FEFE71-EC05-4321-A516-CC74DFAA39DB}" destId="{4C194324-D951-4127-B6D5-D909E120532D}" srcOrd="0" destOrd="0" presId="urn:microsoft.com/office/officeart/2005/8/layout/hierarchy1"/>
    <dgm:cxn modelId="{9C39E49E-934E-4AF2-B915-32BEA57B66B7}" type="presOf" srcId="{30D5C0B8-DA2A-43BD-AC12-2CECA921C35B}" destId="{04ED2990-81C0-4FF3-9241-0E6D808B1F88}" srcOrd="0" destOrd="0" presId="urn:microsoft.com/office/officeart/2005/8/layout/hierarchy1"/>
    <dgm:cxn modelId="{B51DE23C-2971-4E40-AD7E-42ED956DB2FC}" srcId="{B4B9D8B0-986D-4C82-835A-48BE1F0543B4}" destId="{293D3E0A-4BF7-492E-BB3B-44EDAFB3FC79}" srcOrd="0" destOrd="0" parTransId="{C083CFB8-781D-4DFE-A311-11429B14DCA5}" sibTransId="{E48D3D6C-7D95-4B6A-BCDA-3E6F37C4636A}"/>
    <dgm:cxn modelId="{FDDD6AA4-7395-46DB-9C0B-58FC64DBE875}" type="presOf" srcId="{980DC60D-9394-4D2E-AB93-5A25F9647083}" destId="{BD6AEF58-0D15-4F70-B003-60A1CBE7E4E1}" srcOrd="0" destOrd="0" presId="urn:microsoft.com/office/officeart/2005/8/layout/hierarchy1"/>
    <dgm:cxn modelId="{1C1D8ECF-92B4-4239-8D22-46A11FAFF2CC}" type="presOf" srcId="{D8D5168E-FB26-4A0A-8FBC-1E62519790B6}" destId="{31CAEDFA-F2C2-4D94-BDA9-F3F8FAB6F29E}" srcOrd="0" destOrd="0" presId="urn:microsoft.com/office/officeart/2005/8/layout/hierarchy1"/>
    <dgm:cxn modelId="{077405FD-3B90-49E9-8CB7-528CF9864C6E}" srcId="{287473BA-78D3-4014-876F-1489ACE2DC1B}" destId="{966BB4E1-6225-4C56-8794-01F00850864B}" srcOrd="0" destOrd="0" parTransId="{EF14D5D0-7E4E-4FF3-AB72-EE8B6084D825}" sibTransId="{9A9FCF16-FAF4-452F-B509-017F35F27B61}"/>
    <dgm:cxn modelId="{5DA4FEFC-FCDD-4607-931B-249AC44AF508}" type="presOf" srcId="{757B5C57-69DD-451A-97B8-6DB6F448664D}" destId="{031F134A-3ECF-4FA1-A63C-F882EABBEB85}" srcOrd="0" destOrd="0" presId="urn:microsoft.com/office/officeart/2005/8/layout/hierarchy1"/>
    <dgm:cxn modelId="{43D08426-B553-4BC4-8F6B-CF2D49288732}" srcId="{99C3BD8F-4C57-41D9-8D55-656615B5F69F}" destId="{924F49C6-0959-413D-9205-DD97322F5E54}" srcOrd="0" destOrd="0" parTransId="{2BC4E852-0539-4912-92CF-181B9D8775C9}" sibTransId="{55CC84AA-B5C0-4433-98A2-054CE5EE5AFF}"/>
    <dgm:cxn modelId="{255CA7CF-A8A0-4B44-9894-5375537E6574}" type="presOf" srcId="{91CFDD4F-3478-488E-8634-AFB4C3379DB9}" destId="{23B2931E-34B5-4038-A42C-9A63CEDA19BD}" srcOrd="0" destOrd="0" presId="urn:microsoft.com/office/officeart/2005/8/layout/hierarchy1"/>
    <dgm:cxn modelId="{BC441B10-346B-42D2-89B9-C0FF348088AF}" type="presOf" srcId="{99FDC564-1E33-473C-AA91-D618D71EE1A2}" destId="{30B0603F-644F-41BF-9910-629ED6F4E114}" srcOrd="0" destOrd="0" presId="urn:microsoft.com/office/officeart/2005/8/layout/hierarchy1"/>
    <dgm:cxn modelId="{28F4E3FD-2CDF-409F-B88A-2E108ACCC769}" srcId="{79337BA2-6FD1-4225-92CB-C78954E227E5}" destId="{07CCAEA2-AB41-4A46-B105-A507D9423B13}" srcOrd="1" destOrd="0" parTransId="{30D5C0B8-DA2A-43BD-AC12-2CECA921C35B}" sibTransId="{01E7B3A5-B462-48C3-99C3-AE20B6026A1B}"/>
    <dgm:cxn modelId="{652AAF33-2888-4503-BA3F-040695FF0050}" type="presOf" srcId="{07CCAEA2-AB41-4A46-B105-A507D9423B13}" destId="{E657B9FC-11B8-4F27-9044-11B44A02E3CF}" srcOrd="0" destOrd="0" presId="urn:microsoft.com/office/officeart/2005/8/layout/hierarchy1"/>
    <dgm:cxn modelId="{C5A3130E-31E0-4566-8A76-9B3C3AD33F33}" type="presOf" srcId="{3EBE6568-C977-4971-B332-4CAFB10ADDE1}" destId="{870A25F8-7858-442D-A103-E13BF6444303}" srcOrd="0" destOrd="0" presId="urn:microsoft.com/office/officeart/2005/8/layout/hierarchy1"/>
    <dgm:cxn modelId="{9A7C0782-82A3-4444-AE2E-43CBF747D370}" srcId="{287473BA-78D3-4014-876F-1489ACE2DC1B}" destId="{D47E2ADE-D1D5-47C7-A7F4-8C0D4744B83D}" srcOrd="4" destOrd="0" parTransId="{D23F98DF-1DDF-45AD-B568-54BF67C64519}" sibTransId="{7D46130E-FC99-45D3-88DB-9B30CFE0E1D2}"/>
    <dgm:cxn modelId="{E7C3E513-404B-4F7D-80B2-8D1BEA6B7FFC}" type="presOf" srcId="{07592CC4-9D3F-4607-AAFB-DE33ED9A9F6E}" destId="{9657C9B2-A9B5-4BF4-ABC6-AD367B804925}" srcOrd="0" destOrd="0" presId="urn:microsoft.com/office/officeart/2005/8/layout/hierarchy1"/>
    <dgm:cxn modelId="{61BA068A-AF1E-456A-B05E-C76958AE8035}" srcId="{3EBE6568-C977-4971-B332-4CAFB10ADDE1}" destId="{BB06BE05-EFF9-4156-A6E7-98EC760443D8}" srcOrd="0" destOrd="0" parTransId="{5617DEEF-C428-44B6-A4B4-E4D24A195718}" sibTransId="{FEA3EEE8-47CE-485F-99F5-970255F78DAB}"/>
    <dgm:cxn modelId="{5BD297BD-B010-4A45-A501-38F8A7FF464E}" type="presOf" srcId="{5617DEEF-C428-44B6-A4B4-E4D24A195718}" destId="{BAD60E4B-7687-4722-ABF4-CBC1E11ABD53}" srcOrd="0" destOrd="0" presId="urn:microsoft.com/office/officeart/2005/8/layout/hierarchy1"/>
    <dgm:cxn modelId="{8B91B9F5-8A99-4046-9F3B-053ECCA7E194}" type="presOf" srcId="{D1EE78B9-5DA4-43E8-93A0-05F523ECC6BE}" destId="{582C3B70-261F-42C2-BAB0-36476DC04749}" srcOrd="0" destOrd="0" presId="urn:microsoft.com/office/officeart/2005/8/layout/hierarchy1"/>
    <dgm:cxn modelId="{04F73BAD-E77A-4F19-B370-17CB083A8B6A}" type="presOf" srcId="{EA73DE1C-ECD8-4F22-8B91-EC47947C3A56}" destId="{1DEAD522-E57A-4A85-BC0F-D857A32AFC75}" srcOrd="0" destOrd="0" presId="urn:microsoft.com/office/officeart/2005/8/layout/hierarchy1"/>
    <dgm:cxn modelId="{65E79A26-DDB7-4546-A9E1-2A723E7A3FF6}" type="presOf" srcId="{B4B9D8B0-986D-4C82-835A-48BE1F0543B4}" destId="{EA99D023-1AC6-4BCC-ADF0-95A49CD9EC2C}" srcOrd="0" destOrd="0" presId="urn:microsoft.com/office/officeart/2005/8/layout/hierarchy1"/>
    <dgm:cxn modelId="{8F39E1AF-8891-4152-AFFD-405C3B974CD6}" type="presOf" srcId="{8D80F598-BCA8-4B04-BF6B-6F240AF9D103}" destId="{268C7C42-62ED-4AA2-8855-55678C9CF106}" srcOrd="0" destOrd="0" presId="urn:microsoft.com/office/officeart/2005/8/layout/hierarchy1"/>
    <dgm:cxn modelId="{6F85835B-4094-464B-9F8A-D64ED43440B2}" type="presOf" srcId="{DBE56C10-BA2F-490E-833E-03FD3154987A}" destId="{15294544-25C7-4D48-934E-57058C5E5601}" srcOrd="0" destOrd="0" presId="urn:microsoft.com/office/officeart/2005/8/layout/hierarchy1"/>
    <dgm:cxn modelId="{A385B97F-0F40-4667-B5FA-6BBA112FD4E3}" srcId="{3EBE6568-C977-4971-B332-4CAFB10ADDE1}" destId="{79337BA2-6FD1-4225-92CB-C78954E227E5}" srcOrd="3" destOrd="0" parTransId="{8D2C2947-9DAE-45CC-BDAD-DDBF769694FD}" sibTransId="{FA4D79D9-370D-481D-B16B-96D102F004F0}"/>
    <dgm:cxn modelId="{0CD7E42D-18C4-483E-9D41-B7C52A407BDA}" type="presOf" srcId="{287473BA-78D3-4014-876F-1489ACE2DC1B}" destId="{E667E77C-DFAA-46C3-9A50-463A0C68111A}" srcOrd="0" destOrd="0" presId="urn:microsoft.com/office/officeart/2005/8/layout/hierarchy1"/>
    <dgm:cxn modelId="{BACAE4D8-1FD9-4243-B177-AE1BE6DA65B3}" type="presOf" srcId="{D23F98DF-1DDF-45AD-B568-54BF67C64519}" destId="{9E5C167B-E9F3-41F3-A96B-9069FD621A9C}" srcOrd="0" destOrd="0" presId="urn:microsoft.com/office/officeart/2005/8/layout/hierarchy1"/>
    <dgm:cxn modelId="{AE55466B-02C7-44B3-9723-14796C3A35C6}" type="presOf" srcId="{1CCCBAAD-F59F-459F-9686-F929FA97B602}" destId="{55E72EE4-1273-45B9-A40F-3BDF8CFFFCA1}" srcOrd="0" destOrd="0" presId="urn:microsoft.com/office/officeart/2005/8/layout/hierarchy1"/>
    <dgm:cxn modelId="{64E301F0-C11B-4A47-AC04-EF839BACF95B}" type="presOf" srcId="{CCD07BF9-3D77-4B06-B57C-DC5814E5E535}" destId="{491DE71E-382C-47B2-9F77-AB3264781A65}" srcOrd="0" destOrd="0" presId="urn:microsoft.com/office/officeart/2005/8/layout/hierarchy1"/>
    <dgm:cxn modelId="{49B51AD3-BA0D-47EF-984A-5EBBD3CE70D1}" type="presParOf" srcId="{EA99D023-1AC6-4BCC-ADF0-95A49CD9EC2C}" destId="{38201678-1578-4A11-BB64-7FB0E2E57A9A}" srcOrd="0" destOrd="0" presId="urn:microsoft.com/office/officeart/2005/8/layout/hierarchy1"/>
    <dgm:cxn modelId="{75262B42-4839-498E-9387-2ADE060D2CAB}" type="presParOf" srcId="{38201678-1578-4A11-BB64-7FB0E2E57A9A}" destId="{A0C66335-0FE5-4CA2-B366-D55685E818A8}" srcOrd="0" destOrd="0" presId="urn:microsoft.com/office/officeart/2005/8/layout/hierarchy1"/>
    <dgm:cxn modelId="{25A394B5-821E-4297-A4AB-43417409F108}" type="presParOf" srcId="{A0C66335-0FE5-4CA2-B366-D55685E818A8}" destId="{2C0A38BB-9801-4C6D-BAE4-4F3D454076A4}" srcOrd="0" destOrd="0" presId="urn:microsoft.com/office/officeart/2005/8/layout/hierarchy1"/>
    <dgm:cxn modelId="{02649F12-46BF-469B-9AF3-413C07B7EF66}" type="presParOf" srcId="{A0C66335-0FE5-4CA2-B366-D55685E818A8}" destId="{8B1CDBB1-9696-4463-BA7C-063037FB486B}" srcOrd="1" destOrd="0" presId="urn:microsoft.com/office/officeart/2005/8/layout/hierarchy1"/>
    <dgm:cxn modelId="{CB22CC5E-D708-4B55-B8EE-EF1231A805EB}" type="presParOf" srcId="{38201678-1578-4A11-BB64-7FB0E2E57A9A}" destId="{BC69C2E3-C273-468F-A271-89A94D8F41D5}" srcOrd="1" destOrd="0" presId="urn:microsoft.com/office/officeart/2005/8/layout/hierarchy1"/>
    <dgm:cxn modelId="{B6A5510B-DECE-4680-8094-04C0A0E9DC21}" type="presParOf" srcId="{BC69C2E3-C273-468F-A271-89A94D8F41D5}" destId="{0D5CEA7E-B029-48C1-BF3B-D500F4289E0E}" srcOrd="0" destOrd="0" presId="urn:microsoft.com/office/officeart/2005/8/layout/hierarchy1"/>
    <dgm:cxn modelId="{52083269-DF1D-4241-B329-B609EE05A9F1}" type="presParOf" srcId="{BC69C2E3-C273-468F-A271-89A94D8F41D5}" destId="{6F1D0F6D-4D4D-41A9-9192-2A56E3C27167}" srcOrd="1" destOrd="0" presId="urn:microsoft.com/office/officeart/2005/8/layout/hierarchy1"/>
    <dgm:cxn modelId="{BFD54D0D-648F-4814-91EB-29F9941AE502}" type="presParOf" srcId="{6F1D0F6D-4D4D-41A9-9192-2A56E3C27167}" destId="{99D5E165-D102-4DA4-81F3-6BE5EA8A88C2}" srcOrd="0" destOrd="0" presId="urn:microsoft.com/office/officeart/2005/8/layout/hierarchy1"/>
    <dgm:cxn modelId="{CBAD024F-8B6B-4C6F-B312-3C653E7876CE}" type="presParOf" srcId="{99D5E165-D102-4DA4-81F3-6BE5EA8A88C2}" destId="{1B07B5D0-25DE-43AA-AAFF-FAC4BEFB340F}" srcOrd="0" destOrd="0" presId="urn:microsoft.com/office/officeart/2005/8/layout/hierarchy1"/>
    <dgm:cxn modelId="{5FC8B11E-DCB0-42FE-9B93-AAB78DA34204}" type="presParOf" srcId="{99D5E165-D102-4DA4-81F3-6BE5EA8A88C2}" destId="{F099BB1A-DF1C-4561-B4F7-F2CFF72BB6F8}" srcOrd="1" destOrd="0" presId="urn:microsoft.com/office/officeart/2005/8/layout/hierarchy1"/>
    <dgm:cxn modelId="{41876842-EA76-493D-8E6C-077B394074F7}" type="presParOf" srcId="{6F1D0F6D-4D4D-41A9-9192-2A56E3C27167}" destId="{C7D270E7-18AB-43BD-AEA9-35C5F969DE76}" srcOrd="1" destOrd="0" presId="urn:microsoft.com/office/officeart/2005/8/layout/hierarchy1"/>
    <dgm:cxn modelId="{CE164728-2D90-4BF8-8609-13E499C2E660}" type="presParOf" srcId="{C7D270E7-18AB-43BD-AEA9-35C5F969DE76}" destId="{5247E2FA-6F1A-4D98-BF77-EFB7FFEB0411}" srcOrd="0" destOrd="0" presId="urn:microsoft.com/office/officeart/2005/8/layout/hierarchy1"/>
    <dgm:cxn modelId="{D753FAC5-49C5-47C1-81A7-A2DD3C835025}" type="presParOf" srcId="{C7D270E7-18AB-43BD-AEA9-35C5F969DE76}" destId="{B9BDD397-43A3-4C72-B113-7870CA99E040}" srcOrd="1" destOrd="0" presId="urn:microsoft.com/office/officeart/2005/8/layout/hierarchy1"/>
    <dgm:cxn modelId="{D37CA315-BEF3-4DBD-A26C-B14B88308061}" type="presParOf" srcId="{B9BDD397-43A3-4C72-B113-7870CA99E040}" destId="{7E3C6206-3096-4F86-A84A-27EF56F767EB}" srcOrd="0" destOrd="0" presId="urn:microsoft.com/office/officeart/2005/8/layout/hierarchy1"/>
    <dgm:cxn modelId="{A133067C-CB6C-4A62-95D6-814C6AC1BAFA}" type="presParOf" srcId="{7E3C6206-3096-4F86-A84A-27EF56F767EB}" destId="{CC7CA48C-CEBE-4F99-913B-2C5889D07601}" srcOrd="0" destOrd="0" presId="urn:microsoft.com/office/officeart/2005/8/layout/hierarchy1"/>
    <dgm:cxn modelId="{698A6E67-1022-4549-AE50-E3FA99CAE94C}" type="presParOf" srcId="{7E3C6206-3096-4F86-A84A-27EF56F767EB}" destId="{97B95309-20E1-43EB-A603-07FC32E85D3E}" srcOrd="1" destOrd="0" presId="urn:microsoft.com/office/officeart/2005/8/layout/hierarchy1"/>
    <dgm:cxn modelId="{CF5D0FF0-974F-4BFB-9415-C675B9AC27F3}" type="presParOf" srcId="{B9BDD397-43A3-4C72-B113-7870CA99E040}" destId="{E6C1A71F-31BE-4BE8-9147-9549873634DD}" srcOrd="1" destOrd="0" presId="urn:microsoft.com/office/officeart/2005/8/layout/hierarchy1"/>
    <dgm:cxn modelId="{E8F48926-F6B8-4B74-AB01-11AA190694E4}" type="presParOf" srcId="{C7D270E7-18AB-43BD-AEA9-35C5F969DE76}" destId="{23B2931E-34B5-4038-A42C-9A63CEDA19BD}" srcOrd="2" destOrd="0" presId="urn:microsoft.com/office/officeart/2005/8/layout/hierarchy1"/>
    <dgm:cxn modelId="{36CEF8B7-9596-4DB6-9234-902B2F4E4B5D}" type="presParOf" srcId="{C7D270E7-18AB-43BD-AEA9-35C5F969DE76}" destId="{1414CBE9-7261-4807-A4A0-DCB75BBFF7E4}" srcOrd="3" destOrd="0" presId="urn:microsoft.com/office/officeart/2005/8/layout/hierarchy1"/>
    <dgm:cxn modelId="{103F53D4-63AA-4443-B49E-63DD7CC6B2F6}" type="presParOf" srcId="{1414CBE9-7261-4807-A4A0-DCB75BBFF7E4}" destId="{35CE76EF-8D91-420D-B00F-0162F0BA90B3}" srcOrd="0" destOrd="0" presId="urn:microsoft.com/office/officeart/2005/8/layout/hierarchy1"/>
    <dgm:cxn modelId="{AA609D8E-6693-4D1B-B4CC-34C15AAE0B44}" type="presParOf" srcId="{35CE76EF-8D91-420D-B00F-0162F0BA90B3}" destId="{5642F9A8-C010-4EF6-BC14-6874777CB60E}" srcOrd="0" destOrd="0" presId="urn:microsoft.com/office/officeart/2005/8/layout/hierarchy1"/>
    <dgm:cxn modelId="{57BD2291-57DA-4A18-9345-2FB2FB411FC9}" type="presParOf" srcId="{35CE76EF-8D91-420D-B00F-0162F0BA90B3}" destId="{31CAEDFA-F2C2-4D94-BDA9-F3F8FAB6F29E}" srcOrd="1" destOrd="0" presId="urn:microsoft.com/office/officeart/2005/8/layout/hierarchy1"/>
    <dgm:cxn modelId="{A4D69079-6346-441A-9726-82FAF42EF3A4}" type="presParOf" srcId="{1414CBE9-7261-4807-A4A0-DCB75BBFF7E4}" destId="{609DF915-213F-4C87-B5BC-D58C4ABDE74C}" srcOrd="1" destOrd="0" presId="urn:microsoft.com/office/officeart/2005/8/layout/hierarchy1"/>
    <dgm:cxn modelId="{2ABF0B5C-8B4B-40A0-9458-23E46CDD0032}" type="presParOf" srcId="{609DF915-213F-4C87-B5BC-D58C4ABDE74C}" destId="{582C3B70-261F-42C2-BAB0-36476DC04749}" srcOrd="0" destOrd="0" presId="urn:microsoft.com/office/officeart/2005/8/layout/hierarchy1"/>
    <dgm:cxn modelId="{F746291F-8770-425C-B3E0-86F6ECAC2ED4}" type="presParOf" srcId="{609DF915-213F-4C87-B5BC-D58C4ABDE74C}" destId="{E8BF20B8-BA54-43F0-A686-59D709A4270B}" srcOrd="1" destOrd="0" presId="urn:microsoft.com/office/officeart/2005/8/layout/hierarchy1"/>
    <dgm:cxn modelId="{B078225B-0207-479F-A07C-A9CD271FA4A1}" type="presParOf" srcId="{E8BF20B8-BA54-43F0-A686-59D709A4270B}" destId="{00820AB7-53E8-4BF4-82CD-B1C3BA74ADBD}" srcOrd="0" destOrd="0" presId="urn:microsoft.com/office/officeart/2005/8/layout/hierarchy1"/>
    <dgm:cxn modelId="{06FC0606-B49A-4179-A3A4-79499C4565E1}" type="presParOf" srcId="{00820AB7-53E8-4BF4-82CD-B1C3BA74ADBD}" destId="{534CB897-689C-45F0-ABB6-AA98CB1BFB41}" srcOrd="0" destOrd="0" presId="urn:microsoft.com/office/officeart/2005/8/layout/hierarchy1"/>
    <dgm:cxn modelId="{889CC0EA-6510-4CD5-AB22-2846746F31CE}" type="presParOf" srcId="{00820AB7-53E8-4BF4-82CD-B1C3BA74ADBD}" destId="{E667E77C-DFAA-46C3-9A50-463A0C68111A}" srcOrd="1" destOrd="0" presId="urn:microsoft.com/office/officeart/2005/8/layout/hierarchy1"/>
    <dgm:cxn modelId="{A51A3ED4-2ED3-44D0-B658-6BE34BA059E3}" type="presParOf" srcId="{E8BF20B8-BA54-43F0-A686-59D709A4270B}" destId="{A0EA3DB4-ED02-436E-9B16-E456C359EC45}" srcOrd="1" destOrd="0" presId="urn:microsoft.com/office/officeart/2005/8/layout/hierarchy1"/>
    <dgm:cxn modelId="{E66C4E98-3119-4DCF-B760-A2C5E6E52ECD}" type="presParOf" srcId="{A0EA3DB4-ED02-436E-9B16-E456C359EC45}" destId="{8563EA59-2473-40AC-AD78-17B9697ADA96}" srcOrd="0" destOrd="0" presId="urn:microsoft.com/office/officeart/2005/8/layout/hierarchy1"/>
    <dgm:cxn modelId="{5432EEC0-0AB4-4601-9413-78A14B0F6869}" type="presParOf" srcId="{A0EA3DB4-ED02-436E-9B16-E456C359EC45}" destId="{0EE921D0-0B1B-4526-A8C4-132DFB01CEFC}" srcOrd="1" destOrd="0" presId="urn:microsoft.com/office/officeart/2005/8/layout/hierarchy1"/>
    <dgm:cxn modelId="{14EE08EE-B337-497D-AC40-C635763E75E2}" type="presParOf" srcId="{0EE921D0-0B1B-4526-A8C4-132DFB01CEFC}" destId="{831080E2-3F5F-4828-94D6-92F251FB2CFB}" srcOrd="0" destOrd="0" presId="urn:microsoft.com/office/officeart/2005/8/layout/hierarchy1"/>
    <dgm:cxn modelId="{8225CE28-8A13-4FD4-AE14-EAC3ED560F29}" type="presParOf" srcId="{831080E2-3F5F-4828-94D6-92F251FB2CFB}" destId="{A03DD39B-B97C-454A-A4DD-3BDCFAC56E06}" srcOrd="0" destOrd="0" presId="urn:microsoft.com/office/officeart/2005/8/layout/hierarchy1"/>
    <dgm:cxn modelId="{7D665F7D-4D6C-4E21-AE5A-480AFF30145D}" type="presParOf" srcId="{831080E2-3F5F-4828-94D6-92F251FB2CFB}" destId="{1235C0EA-C992-4CD4-9BB8-EC1FA7312B27}" srcOrd="1" destOrd="0" presId="urn:microsoft.com/office/officeart/2005/8/layout/hierarchy1"/>
    <dgm:cxn modelId="{E337B7F4-7F48-4698-A2E4-3A59C780B8E0}" type="presParOf" srcId="{0EE921D0-0B1B-4526-A8C4-132DFB01CEFC}" destId="{E39864DA-52B6-4612-A3E0-63D9B559FA5B}" srcOrd="1" destOrd="0" presId="urn:microsoft.com/office/officeart/2005/8/layout/hierarchy1"/>
    <dgm:cxn modelId="{8F56C3D4-FC63-4CD7-93A3-02F03C6ABECD}" type="presParOf" srcId="{A0EA3DB4-ED02-436E-9B16-E456C359EC45}" destId="{433E58B1-C01F-417E-8DE1-7BC0FE3456F4}" srcOrd="2" destOrd="0" presId="urn:microsoft.com/office/officeart/2005/8/layout/hierarchy1"/>
    <dgm:cxn modelId="{C1E935B8-48AA-459F-A1E5-DD0FA6E97292}" type="presParOf" srcId="{A0EA3DB4-ED02-436E-9B16-E456C359EC45}" destId="{D497D355-AF7E-4E72-8278-3F3BBC4F1C16}" srcOrd="3" destOrd="0" presId="urn:microsoft.com/office/officeart/2005/8/layout/hierarchy1"/>
    <dgm:cxn modelId="{D7977645-9ADE-4900-BA17-D55D27EAB4D1}" type="presParOf" srcId="{D497D355-AF7E-4E72-8278-3F3BBC4F1C16}" destId="{87276D72-0C9C-4090-8A20-F684A25AFB54}" srcOrd="0" destOrd="0" presId="urn:microsoft.com/office/officeart/2005/8/layout/hierarchy1"/>
    <dgm:cxn modelId="{AB1A92B0-0081-41BA-AC0E-51C1FEC9F945}" type="presParOf" srcId="{87276D72-0C9C-4090-8A20-F684A25AFB54}" destId="{498DD310-92A9-4E24-8FDD-26C6107998FC}" srcOrd="0" destOrd="0" presId="urn:microsoft.com/office/officeart/2005/8/layout/hierarchy1"/>
    <dgm:cxn modelId="{089057AB-FC15-4C11-A75F-D8F09AF78128}" type="presParOf" srcId="{87276D72-0C9C-4090-8A20-F684A25AFB54}" destId="{1DEAD522-E57A-4A85-BC0F-D857A32AFC75}" srcOrd="1" destOrd="0" presId="urn:microsoft.com/office/officeart/2005/8/layout/hierarchy1"/>
    <dgm:cxn modelId="{49C9B8B6-9398-4C25-8902-372C01AEBF1C}" type="presParOf" srcId="{D497D355-AF7E-4E72-8278-3F3BBC4F1C16}" destId="{4534619F-287A-4242-8FEE-B21117AAD129}" srcOrd="1" destOrd="0" presId="urn:microsoft.com/office/officeart/2005/8/layout/hierarchy1"/>
    <dgm:cxn modelId="{39DD25E5-18EA-4638-AD5B-B019641A035F}" type="presParOf" srcId="{A0EA3DB4-ED02-436E-9B16-E456C359EC45}" destId="{4C194324-D951-4127-B6D5-D909E120532D}" srcOrd="4" destOrd="0" presId="urn:microsoft.com/office/officeart/2005/8/layout/hierarchy1"/>
    <dgm:cxn modelId="{68EBFDCB-C865-43D7-AD03-69B6D766CE29}" type="presParOf" srcId="{A0EA3DB4-ED02-436E-9B16-E456C359EC45}" destId="{A1653E78-BDB3-467B-B847-DFB5EC083F48}" srcOrd="5" destOrd="0" presId="urn:microsoft.com/office/officeart/2005/8/layout/hierarchy1"/>
    <dgm:cxn modelId="{DEA3A91E-EB6E-4D18-AF31-D87B343ACFAC}" type="presParOf" srcId="{A1653E78-BDB3-467B-B847-DFB5EC083F48}" destId="{23850E4A-8106-4837-8F3F-BBD558BF41E8}" srcOrd="0" destOrd="0" presId="urn:microsoft.com/office/officeart/2005/8/layout/hierarchy1"/>
    <dgm:cxn modelId="{2ECD254A-6B7D-480E-ADA2-088CF9B536D5}" type="presParOf" srcId="{23850E4A-8106-4837-8F3F-BBD558BF41E8}" destId="{A551B3EE-2BE0-492D-9953-FA94186BC98C}" srcOrd="0" destOrd="0" presId="urn:microsoft.com/office/officeart/2005/8/layout/hierarchy1"/>
    <dgm:cxn modelId="{C4715E43-C77C-4BFB-AA40-5C00EACB06C8}" type="presParOf" srcId="{23850E4A-8106-4837-8F3F-BBD558BF41E8}" destId="{15294544-25C7-4D48-934E-57058C5E5601}" srcOrd="1" destOrd="0" presId="urn:microsoft.com/office/officeart/2005/8/layout/hierarchy1"/>
    <dgm:cxn modelId="{3EBCB9F6-7234-42E5-88E4-E26B09B483CE}" type="presParOf" srcId="{A1653E78-BDB3-467B-B847-DFB5EC083F48}" destId="{C96A0AB4-2913-4B36-B261-63536B5CD9B0}" srcOrd="1" destOrd="0" presId="urn:microsoft.com/office/officeart/2005/8/layout/hierarchy1"/>
    <dgm:cxn modelId="{ABE701DF-7B2C-406B-A367-2CA845C0F669}" type="presParOf" srcId="{A0EA3DB4-ED02-436E-9B16-E456C359EC45}" destId="{268C7C42-62ED-4AA2-8855-55678C9CF106}" srcOrd="6" destOrd="0" presId="urn:microsoft.com/office/officeart/2005/8/layout/hierarchy1"/>
    <dgm:cxn modelId="{D879769E-BC0E-4A93-9208-8EB46552B4BD}" type="presParOf" srcId="{A0EA3DB4-ED02-436E-9B16-E456C359EC45}" destId="{C8748086-3A5B-4AFF-9C97-DCEFA851FB64}" srcOrd="7" destOrd="0" presId="urn:microsoft.com/office/officeart/2005/8/layout/hierarchy1"/>
    <dgm:cxn modelId="{F184FE37-BA33-40D6-9D01-41321BFA5E0C}" type="presParOf" srcId="{C8748086-3A5B-4AFF-9C97-DCEFA851FB64}" destId="{B9747D31-6B6F-4F53-BBC3-B6DAE5483AEE}" srcOrd="0" destOrd="0" presId="urn:microsoft.com/office/officeart/2005/8/layout/hierarchy1"/>
    <dgm:cxn modelId="{9F6EFAC2-72A1-47EA-974E-B67CA9E42BD2}" type="presParOf" srcId="{B9747D31-6B6F-4F53-BBC3-B6DAE5483AEE}" destId="{0C93EB19-BA63-4CCE-8BC4-3DA7567C2052}" srcOrd="0" destOrd="0" presId="urn:microsoft.com/office/officeart/2005/8/layout/hierarchy1"/>
    <dgm:cxn modelId="{797DD1A8-7DA7-47D1-9E3D-903B1C4A1E52}" type="presParOf" srcId="{B9747D31-6B6F-4F53-BBC3-B6DAE5483AEE}" destId="{BD6AEF58-0D15-4F70-B003-60A1CBE7E4E1}" srcOrd="1" destOrd="0" presId="urn:microsoft.com/office/officeart/2005/8/layout/hierarchy1"/>
    <dgm:cxn modelId="{6ECD4374-0CC6-462F-9DA8-552B29A01B1C}" type="presParOf" srcId="{C8748086-3A5B-4AFF-9C97-DCEFA851FB64}" destId="{BE75CFF6-5F52-4BE2-B12A-E67391361BCE}" srcOrd="1" destOrd="0" presId="urn:microsoft.com/office/officeart/2005/8/layout/hierarchy1"/>
    <dgm:cxn modelId="{8C74C666-3D88-44E7-9EC0-09612B5BDC12}" type="presParOf" srcId="{A0EA3DB4-ED02-436E-9B16-E456C359EC45}" destId="{9E5C167B-E9F3-41F3-A96B-9069FD621A9C}" srcOrd="8" destOrd="0" presId="urn:microsoft.com/office/officeart/2005/8/layout/hierarchy1"/>
    <dgm:cxn modelId="{39756CA1-6BBF-450E-8C60-233968FC24E1}" type="presParOf" srcId="{A0EA3DB4-ED02-436E-9B16-E456C359EC45}" destId="{8BA36D9F-DA3E-4D4C-8FFE-969E3C3B600B}" srcOrd="9" destOrd="0" presId="urn:microsoft.com/office/officeart/2005/8/layout/hierarchy1"/>
    <dgm:cxn modelId="{D91839F5-FCE3-4612-9342-5813322A7B92}" type="presParOf" srcId="{8BA36D9F-DA3E-4D4C-8FFE-969E3C3B600B}" destId="{B98AA5A8-E670-41D1-B2D3-1904CDAC9A70}" srcOrd="0" destOrd="0" presId="urn:microsoft.com/office/officeart/2005/8/layout/hierarchy1"/>
    <dgm:cxn modelId="{71823A3C-1F7A-44B2-B100-21605F10F293}" type="presParOf" srcId="{B98AA5A8-E670-41D1-B2D3-1904CDAC9A70}" destId="{7B2DD675-CBD8-4DD2-B6D1-72F0C8ECECC1}" srcOrd="0" destOrd="0" presId="urn:microsoft.com/office/officeart/2005/8/layout/hierarchy1"/>
    <dgm:cxn modelId="{B8A94803-D623-4C03-92EF-875380E560FC}" type="presParOf" srcId="{B98AA5A8-E670-41D1-B2D3-1904CDAC9A70}" destId="{BC209D1E-7E7B-40AC-91DB-0713942D3EFE}" srcOrd="1" destOrd="0" presId="urn:microsoft.com/office/officeart/2005/8/layout/hierarchy1"/>
    <dgm:cxn modelId="{7AD53074-4EA6-458F-882C-338BE90A499B}" type="presParOf" srcId="{8BA36D9F-DA3E-4D4C-8FFE-969E3C3B600B}" destId="{91FA64A1-7617-4816-9388-0F7ED84AF66C}" srcOrd="1" destOrd="0" presId="urn:microsoft.com/office/officeart/2005/8/layout/hierarchy1"/>
    <dgm:cxn modelId="{FA518FFB-2033-4DD1-A150-ADA2FF0DFD53}" type="presParOf" srcId="{A0EA3DB4-ED02-436E-9B16-E456C359EC45}" destId="{9657C9B2-A9B5-4BF4-ABC6-AD367B804925}" srcOrd="10" destOrd="0" presId="urn:microsoft.com/office/officeart/2005/8/layout/hierarchy1"/>
    <dgm:cxn modelId="{9239FE1D-6134-491B-9362-967DC1490F19}" type="presParOf" srcId="{A0EA3DB4-ED02-436E-9B16-E456C359EC45}" destId="{861F4058-F613-4D55-87BF-6AA45A28C0FB}" srcOrd="11" destOrd="0" presId="urn:microsoft.com/office/officeart/2005/8/layout/hierarchy1"/>
    <dgm:cxn modelId="{C30F2CB0-5FE3-4C68-A109-B98FACBDFB84}" type="presParOf" srcId="{861F4058-F613-4D55-87BF-6AA45A28C0FB}" destId="{EF3E254A-F095-4925-B00C-11DF001526D3}" srcOrd="0" destOrd="0" presId="urn:microsoft.com/office/officeart/2005/8/layout/hierarchy1"/>
    <dgm:cxn modelId="{A38953C7-01C8-4DAF-9D6D-C8149C0B4487}" type="presParOf" srcId="{EF3E254A-F095-4925-B00C-11DF001526D3}" destId="{2E1AF0EA-272D-40CD-8F27-F585A3BD80E3}" srcOrd="0" destOrd="0" presId="urn:microsoft.com/office/officeart/2005/8/layout/hierarchy1"/>
    <dgm:cxn modelId="{F0E9610A-1A74-49EC-9217-0C34FC779378}" type="presParOf" srcId="{EF3E254A-F095-4925-B00C-11DF001526D3}" destId="{870A25F8-7858-442D-A103-E13BF6444303}" srcOrd="1" destOrd="0" presId="urn:microsoft.com/office/officeart/2005/8/layout/hierarchy1"/>
    <dgm:cxn modelId="{6C347CB0-4A48-4506-A2E3-13A6A5471ED3}" type="presParOf" srcId="{861F4058-F613-4D55-87BF-6AA45A28C0FB}" destId="{6F3B2372-FECE-46F1-8EAE-E10A9CE3153D}" srcOrd="1" destOrd="0" presId="urn:microsoft.com/office/officeart/2005/8/layout/hierarchy1"/>
    <dgm:cxn modelId="{989AC11E-C578-41E7-A012-BD521DA610F8}" type="presParOf" srcId="{6F3B2372-FECE-46F1-8EAE-E10A9CE3153D}" destId="{BAD60E4B-7687-4722-ABF4-CBC1E11ABD53}" srcOrd="0" destOrd="0" presId="urn:microsoft.com/office/officeart/2005/8/layout/hierarchy1"/>
    <dgm:cxn modelId="{43704F75-1B22-4EAB-9E18-572FA435B071}" type="presParOf" srcId="{6F3B2372-FECE-46F1-8EAE-E10A9CE3153D}" destId="{2EFD52EE-2E51-495A-B902-42FF3B9BD782}" srcOrd="1" destOrd="0" presId="urn:microsoft.com/office/officeart/2005/8/layout/hierarchy1"/>
    <dgm:cxn modelId="{8E615E0B-36D4-455D-8D4B-5FBBB18080FD}" type="presParOf" srcId="{2EFD52EE-2E51-495A-B902-42FF3B9BD782}" destId="{8EF58BFB-85BB-4A1E-8244-FEEE6C807175}" srcOrd="0" destOrd="0" presId="urn:microsoft.com/office/officeart/2005/8/layout/hierarchy1"/>
    <dgm:cxn modelId="{3B6558AD-50BF-4E8E-9114-88EA04CA185D}" type="presParOf" srcId="{8EF58BFB-85BB-4A1E-8244-FEEE6C807175}" destId="{96444542-9DE5-4894-901F-DD0A9417452C}" srcOrd="0" destOrd="0" presId="urn:microsoft.com/office/officeart/2005/8/layout/hierarchy1"/>
    <dgm:cxn modelId="{EAE97E0F-DB5C-4D42-B1C1-F375E2FD68B0}" type="presParOf" srcId="{8EF58BFB-85BB-4A1E-8244-FEEE6C807175}" destId="{9CB166AB-2A8C-46BC-B088-AF11F186897D}" srcOrd="1" destOrd="0" presId="urn:microsoft.com/office/officeart/2005/8/layout/hierarchy1"/>
    <dgm:cxn modelId="{EF2007EA-67F8-4CEE-AB93-617C82F0ABB2}" type="presParOf" srcId="{2EFD52EE-2E51-495A-B902-42FF3B9BD782}" destId="{9A9E121C-79B8-4CDF-B75D-3EF699367C57}" srcOrd="1" destOrd="0" presId="urn:microsoft.com/office/officeart/2005/8/layout/hierarchy1"/>
    <dgm:cxn modelId="{166F96FB-BF4C-4703-A84A-AD892716F97A}" type="presParOf" srcId="{6F3B2372-FECE-46F1-8EAE-E10A9CE3153D}" destId="{30B0603F-644F-41BF-9910-629ED6F4E114}" srcOrd="2" destOrd="0" presId="urn:microsoft.com/office/officeart/2005/8/layout/hierarchy1"/>
    <dgm:cxn modelId="{01AB4E25-63F5-42AF-92DC-A9DE5BD9D4E5}" type="presParOf" srcId="{6F3B2372-FECE-46F1-8EAE-E10A9CE3153D}" destId="{FF4DE2C8-0685-42EC-A59E-423473B5B0AF}" srcOrd="3" destOrd="0" presId="urn:microsoft.com/office/officeart/2005/8/layout/hierarchy1"/>
    <dgm:cxn modelId="{2F016770-042D-4544-8622-D754275B4518}" type="presParOf" srcId="{FF4DE2C8-0685-42EC-A59E-423473B5B0AF}" destId="{1F669A9C-1AA3-4E5B-A27B-EF5D56900465}" srcOrd="0" destOrd="0" presId="urn:microsoft.com/office/officeart/2005/8/layout/hierarchy1"/>
    <dgm:cxn modelId="{C841E518-7B23-4436-84F2-58ACDEFF62D8}" type="presParOf" srcId="{1F669A9C-1AA3-4E5B-A27B-EF5D56900465}" destId="{55937687-1A3E-404F-BD00-C65264D237D0}" srcOrd="0" destOrd="0" presId="urn:microsoft.com/office/officeart/2005/8/layout/hierarchy1"/>
    <dgm:cxn modelId="{DF085589-51F6-492D-BC92-E9C0D0F1E31C}" type="presParOf" srcId="{1F669A9C-1AA3-4E5B-A27B-EF5D56900465}" destId="{E4664F5E-1C09-4681-AFD2-4DC84CDE29D2}" srcOrd="1" destOrd="0" presId="urn:microsoft.com/office/officeart/2005/8/layout/hierarchy1"/>
    <dgm:cxn modelId="{FCBE805E-D502-421F-B733-5F1E9E79EB73}" type="presParOf" srcId="{FF4DE2C8-0685-42EC-A59E-423473B5B0AF}" destId="{D75175F7-D134-4A29-BF81-C77FCCCB1968}" srcOrd="1" destOrd="0" presId="urn:microsoft.com/office/officeart/2005/8/layout/hierarchy1"/>
    <dgm:cxn modelId="{91ECC28E-A11B-4DFE-800B-CEDD6D81D9B3}" type="presParOf" srcId="{6F3B2372-FECE-46F1-8EAE-E10A9CE3153D}" destId="{9E3EF806-9EF2-4BD5-80EE-E1EDB9A1E466}" srcOrd="4" destOrd="0" presId="urn:microsoft.com/office/officeart/2005/8/layout/hierarchy1"/>
    <dgm:cxn modelId="{D574E784-F076-4D66-B8EC-17E4DA596837}" type="presParOf" srcId="{6F3B2372-FECE-46F1-8EAE-E10A9CE3153D}" destId="{76ABD80F-5CC8-414C-B56D-D10CD5AB8245}" srcOrd="5" destOrd="0" presId="urn:microsoft.com/office/officeart/2005/8/layout/hierarchy1"/>
    <dgm:cxn modelId="{C1445E7F-D04C-4055-B8E1-0FCF7EA239A4}" type="presParOf" srcId="{76ABD80F-5CC8-414C-B56D-D10CD5AB8245}" destId="{088AD956-12C0-49D5-983A-AD2F41FC375A}" srcOrd="0" destOrd="0" presId="urn:microsoft.com/office/officeart/2005/8/layout/hierarchy1"/>
    <dgm:cxn modelId="{074649E6-794B-4DA1-B76B-2E542376A708}" type="presParOf" srcId="{088AD956-12C0-49D5-983A-AD2F41FC375A}" destId="{C9EAA718-AC03-45FE-B50A-792779F8D9BF}" srcOrd="0" destOrd="0" presId="urn:microsoft.com/office/officeart/2005/8/layout/hierarchy1"/>
    <dgm:cxn modelId="{C3E74F10-3853-4261-9421-0218C932E4AB}" type="presParOf" srcId="{088AD956-12C0-49D5-983A-AD2F41FC375A}" destId="{13099355-CAB3-4003-BD8D-613CC4600F2F}" srcOrd="1" destOrd="0" presId="urn:microsoft.com/office/officeart/2005/8/layout/hierarchy1"/>
    <dgm:cxn modelId="{97E48332-EEAC-4D83-81BE-9D6A737AF60A}" type="presParOf" srcId="{76ABD80F-5CC8-414C-B56D-D10CD5AB8245}" destId="{FA911682-67DD-4A96-A555-93048299DDE4}" srcOrd="1" destOrd="0" presId="urn:microsoft.com/office/officeart/2005/8/layout/hierarchy1"/>
    <dgm:cxn modelId="{881B4F18-5B82-4269-A98B-86D325159840}" type="presParOf" srcId="{6F3B2372-FECE-46F1-8EAE-E10A9CE3153D}" destId="{2E879058-34C0-40CE-9B28-2B58BA2967BF}" srcOrd="6" destOrd="0" presId="urn:microsoft.com/office/officeart/2005/8/layout/hierarchy1"/>
    <dgm:cxn modelId="{31E9303E-6C98-475A-A591-C7F8C854295B}" type="presParOf" srcId="{6F3B2372-FECE-46F1-8EAE-E10A9CE3153D}" destId="{3B2E1D3E-9964-421D-B503-01A9E11D9C5E}" srcOrd="7" destOrd="0" presId="urn:microsoft.com/office/officeart/2005/8/layout/hierarchy1"/>
    <dgm:cxn modelId="{CEA511E0-DCC6-4822-A1A6-AF293BB7CB2B}" type="presParOf" srcId="{3B2E1D3E-9964-421D-B503-01A9E11D9C5E}" destId="{D1E697AC-99CE-484F-8C7C-A2164631B4EA}" srcOrd="0" destOrd="0" presId="urn:microsoft.com/office/officeart/2005/8/layout/hierarchy1"/>
    <dgm:cxn modelId="{E031677F-9004-48FD-A88C-59C2DEAFACAC}" type="presParOf" srcId="{D1E697AC-99CE-484F-8C7C-A2164631B4EA}" destId="{23985CD9-3CCA-4AE6-B3BB-559CAD6F19AC}" srcOrd="0" destOrd="0" presId="urn:microsoft.com/office/officeart/2005/8/layout/hierarchy1"/>
    <dgm:cxn modelId="{CB1E0B5D-FA03-4874-95F6-C01A34CDEA58}" type="presParOf" srcId="{D1E697AC-99CE-484F-8C7C-A2164631B4EA}" destId="{94F391AD-CAC0-4A0A-BFD5-2E1BAC914B02}" srcOrd="1" destOrd="0" presId="urn:microsoft.com/office/officeart/2005/8/layout/hierarchy1"/>
    <dgm:cxn modelId="{691AF760-96B4-4362-B3CE-15C376685EBB}" type="presParOf" srcId="{3B2E1D3E-9964-421D-B503-01A9E11D9C5E}" destId="{EF526334-2736-4A06-BEEB-1475F1875A24}" srcOrd="1" destOrd="0" presId="urn:microsoft.com/office/officeart/2005/8/layout/hierarchy1"/>
    <dgm:cxn modelId="{78B32CBF-B73A-4F85-B3AD-2F8C8DED506A}" type="presParOf" srcId="{EF526334-2736-4A06-BEEB-1475F1875A24}" destId="{577BE76A-2ED5-41E7-96A8-99F9274F0624}" srcOrd="0" destOrd="0" presId="urn:microsoft.com/office/officeart/2005/8/layout/hierarchy1"/>
    <dgm:cxn modelId="{EBA12B00-8B07-410C-8FD0-C16FA14E7AF3}" type="presParOf" srcId="{EF526334-2736-4A06-BEEB-1475F1875A24}" destId="{A8171676-824E-42DF-A25E-F187CD738D29}" srcOrd="1" destOrd="0" presId="urn:microsoft.com/office/officeart/2005/8/layout/hierarchy1"/>
    <dgm:cxn modelId="{162E0EFE-DA3D-4CEB-9E1D-E744F27944C6}" type="presParOf" srcId="{A8171676-824E-42DF-A25E-F187CD738D29}" destId="{B4FE124E-7F0B-46C3-A0EC-D9E85ADF969A}" srcOrd="0" destOrd="0" presId="urn:microsoft.com/office/officeart/2005/8/layout/hierarchy1"/>
    <dgm:cxn modelId="{E5D52E03-D86D-4FDE-9271-3D6C96A3DE79}" type="presParOf" srcId="{B4FE124E-7F0B-46C3-A0EC-D9E85ADF969A}" destId="{144B60F8-B760-4C5D-AEE1-BEE228DD51D5}" srcOrd="0" destOrd="0" presId="urn:microsoft.com/office/officeart/2005/8/layout/hierarchy1"/>
    <dgm:cxn modelId="{0CD3908A-A78F-4F2A-AD26-765181EAA95F}" type="presParOf" srcId="{B4FE124E-7F0B-46C3-A0EC-D9E85ADF969A}" destId="{1B4293BF-4EB1-463C-835E-9784AEB235DA}" srcOrd="1" destOrd="0" presId="urn:microsoft.com/office/officeart/2005/8/layout/hierarchy1"/>
    <dgm:cxn modelId="{1AA689A2-8BF0-46EC-A3E4-83EF5CC77D0C}" type="presParOf" srcId="{A8171676-824E-42DF-A25E-F187CD738D29}" destId="{CECFCA3E-0195-42C0-89B4-7EE142F88A55}" srcOrd="1" destOrd="0" presId="urn:microsoft.com/office/officeart/2005/8/layout/hierarchy1"/>
    <dgm:cxn modelId="{F5A2963A-08A5-4C7F-826F-1EEC03871E55}" type="presParOf" srcId="{EF526334-2736-4A06-BEEB-1475F1875A24}" destId="{04ED2990-81C0-4FF3-9241-0E6D808B1F88}" srcOrd="2" destOrd="0" presId="urn:microsoft.com/office/officeart/2005/8/layout/hierarchy1"/>
    <dgm:cxn modelId="{C42A1DCE-2D16-40B7-998D-9E655C81DC24}" type="presParOf" srcId="{EF526334-2736-4A06-BEEB-1475F1875A24}" destId="{4EEE61FC-8208-4F3D-AF97-16E63BBA9199}" srcOrd="3" destOrd="0" presId="urn:microsoft.com/office/officeart/2005/8/layout/hierarchy1"/>
    <dgm:cxn modelId="{D459DCEE-1CAE-41FF-AC5A-0BE6C70B694B}" type="presParOf" srcId="{4EEE61FC-8208-4F3D-AF97-16E63BBA9199}" destId="{F41BC435-4B17-4AAD-B2F4-4C3AFD764D6F}" srcOrd="0" destOrd="0" presId="urn:microsoft.com/office/officeart/2005/8/layout/hierarchy1"/>
    <dgm:cxn modelId="{49532EC2-2CA3-4900-8133-14F8C1795627}" type="presParOf" srcId="{F41BC435-4B17-4AAD-B2F4-4C3AFD764D6F}" destId="{2F77A128-EA82-4C20-9653-91E8C8D06CA1}" srcOrd="0" destOrd="0" presId="urn:microsoft.com/office/officeart/2005/8/layout/hierarchy1"/>
    <dgm:cxn modelId="{1F9DFC68-E76B-4930-89D8-8AB8046EE884}" type="presParOf" srcId="{F41BC435-4B17-4AAD-B2F4-4C3AFD764D6F}" destId="{E657B9FC-11B8-4F27-9044-11B44A02E3CF}" srcOrd="1" destOrd="0" presId="urn:microsoft.com/office/officeart/2005/8/layout/hierarchy1"/>
    <dgm:cxn modelId="{8A7732CF-F854-430C-8F66-F72B8FC165A4}" type="presParOf" srcId="{4EEE61FC-8208-4F3D-AF97-16E63BBA9199}" destId="{5E94EB62-9D17-40A4-BB3A-AA83574FF7B1}" srcOrd="1" destOrd="0" presId="urn:microsoft.com/office/officeart/2005/8/layout/hierarchy1"/>
    <dgm:cxn modelId="{262067D5-8E18-4FA0-A89C-27878D268406}" type="presParOf" srcId="{6F3B2372-FECE-46F1-8EAE-E10A9CE3153D}" destId="{031F134A-3ECF-4FA1-A63C-F882EABBEB85}" srcOrd="8" destOrd="0" presId="urn:microsoft.com/office/officeart/2005/8/layout/hierarchy1"/>
    <dgm:cxn modelId="{7E88A2E4-BD64-4E75-9572-3ADBA34C39E0}" type="presParOf" srcId="{6F3B2372-FECE-46F1-8EAE-E10A9CE3153D}" destId="{26C761E7-6A2E-49C9-9519-999E7714D4A0}" srcOrd="9" destOrd="0" presId="urn:microsoft.com/office/officeart/2005/8/layout/hierarchy1"/>
    <dgm:cxn modelId="{BC5E9589-04F1-49B4-A9E5-BF2C22E8871D}" type="presParOf" srcId="{26C761E7-6A2E-49C9-9519-999E7714D4A0}" destId="{65D0BBEE-3472-45D3-87B3-4A56BBEF0793}" srcOrd="0" destOrd="0" presId="urn:microsoft.com/office/officeart/2005/8/layout/hierarchy1"/>
    <dgm:cxn modelId="{2FA93111-329A-4B3A-9B58-A55A1D455E79}" type="presParOf" srcId="{65D0BBEE-3472-45D3-87B3-4A56BBEF0793}" destId="{871D48B7-FCC1-4B45-9067-C94F4E3768C4}" srcOrd="0" destOrd="0" presId="urn:microsoft.com/office/officeart/2005/8/layout/hierarchy1"/>
    <dgm:cxn modelId="{28C5A87E-19C8-4492-ADFA-09294E0078BB}" type="presParOf" srcId="{65D0BBEE-3472-45D3-87B3-4A56BBEF0793}" destId="{491DE71E-382C-47B2-9F77-AB3264781A65}" srcOrd="1" destOrd="0" presId="urn:microsoft.com/office/officeart/2005/8/layout/hierarchy1"/>
    <dgm:cxn modelId="{311BCAC1-112C-439E-9694-313303236103}" type="presParOf" srcId="{26C761E7-6A2E-49C9-9519-999E7714D4A0}" destId="{162831FC-9EDC-4060-98D1-04B4218EBBDA}" srcOrd="1" destOrd="0" presId="urn:microsoft.com/office/officeart/2005/8/layout/hierarchy1"/>
    <dgm:cxn modelId="{10EC7BD7-81EE-4A17-B466-26D7885CB913}" type="presParOf" srcId="{A0EA3DB4-ED02-436E-9B16-E456C359EC45}" destId="{C3ADCD41-3C7E-44F8-8AAF-5AEBD11B7D52}" srcOrd="12" destOrd="0" presId="urn:microsoft.com/office/officeart/2005/8/layout/hierarchy1"/>
    <dgm:cxn modelId="{087E662D-8BA3-4A12-8E22-836BC0FF3F22}" type="presParOf" srcId="{A0EA3DB4-ED02-436E-9B16-E456C359EC45}" destId="{56688EAA-2C89-41FF-83C2-EFE416D9DFCB}" srcOrd="13" destOrd="0" presId="urn:microsoft.com/office/officeart/2005/8/layout/hierarchy1"/>
    <dgm:cxn modelId="{7DD42F41-9C26-4526-8478-7A61FAF220CB}" type="presParOf" srcId="{56688EAA-2C89-41FF-83C2-EFE416D9DFCB}" destId="{86844C72-1CF2-47E4-8218-3D07FF951AC0}" srcOrd="0" destOrd="0" presId="urn:microsoft.com/office/officeart/2005/8/layout/hierarchy1"/>
    <dgm:cxn modelId="{12A4DC80-6E45-4195-B5D9-F23957CE6959}" type="presParOf" srcId="{86844C72-1CF2-47E4-8218-3D07FF951AC0}" destId="{4DDA7967-0685-407D-809E-FDAAA1E2CAD6}" srcOrd="0" destOrd="0" presId="urn:microsoft.com/office/officeart/2005/8/layout/hierarchy1"/>
    <dgm:cxn modelId="{F2B55CC5-56F5-4026-B85D-4AB87E533244}" type="presParOf" srcId="{86844C72-1CF2-47E4-8218-3D07FF951AC0}" destId="{4CD68EC1-3A1E-440A-8BAF-730CC5E283C7}" srcOrd="1" destOrd="0" presId="urn:microsoft.com/office/officeart/2005/8/layout/hierarchy1"/>
    <dgm:cxn modelId="{7598B139-3868-4EEB-B05F-7F5C5890BAAF}" type="presParOf" srcId="{56688EAA-2C89-41FF-83C2-EFE416D9DFCB}" destId="{E677C20F-03B8-43F6-B67C-A907B6EA932A}" srcOrd="1" destOrd="0" presId="urn:microsoft.com/office/officeart/2005/8/layout/hierarchy1"/>
    <dgm:cxn modelId="{2156ABF7-1601-4A4B-BCFD-90F2B64E7B99}" type="presParOf" srcId="{A0EA3DB4-ED02-436E-9B16-E456C359EC45}" destId="{55E72EE4-1273-45B9-A40F-3BDF8CFFFCA1}" srcOrd="14" destOrd="0" presId="urn:microsoft.com/office/officeart/2005/8/layout/hierarchy1"/>
    <dgm:cxn modelId="{D2500593-6C75-4F40-9D7A-B1513A46A5A9}" type="presParOf" srcId="{A0EA3DB4-ED02-436E-9B16-E456C359EC45}" destId="{E766660C-D3E8-4B2C-9033-7A387F7E9CCF}" srcOrd="15" destOrd="0" presId="urn:microsoft.com/office/officeart/2005/8/layout/hierarchy1"/>
    <dgm:cxn modelId="{CDA9BCA6-796A-4777-95D3-6436B07612D3}" type="presParOf" srcId="{E766660C-D3E8-4B2C-9033-7A387F7E9CCF}" destId="{16A76973-883E-43A7-A18F-9DBE6B828E5E}" srcOrd="0" destOrd="0" presId="urn:microsoft.com/office/officeart/2005/8/layout/hierarchy1"/>
    <dgm:cxn modelId="{86248579-8333-418B-ADF3-8DA6055C4BD9}" type="presParOf" srcId="{16A76973-883E-43A7-A18F-9DBE6B828E5E}" destId="{8E12026D-67EC-47A3-9E73-8865C493D91C}" srcOrd="0" destOrd="0" presId="urn:microsoft.com/office/officeart/2005/8/layout/hierarchy1"/>
    <dgm:cxn modelId="{99CBB1A2-29D0-47D3-8BC0-B90F10ED02E9}" type="presParOf" srcId="{16A76973-883E-43A7-A18F-9DBE6B828E5E}" destId="{AD0AE845-2A57-425E-B755-705AD07405AE}" srcOrd="1" destOrd="0" presId="urn:microsoft.com/office/officeart/2005/8/layout/hierarchy1"/>
    <dgm:cxn modelId="{BA79D8DC-CA2F-4AF7-BD0D-CDB6A665569A}" type="presParOf" srcId="{E766660C-D3E8-4B2C-9033-7A387F7E9CCF}" destId="{D0475F8B-6C14-4A04-A04F-8ADE6759945F}" srcOrd="1" destOrd="0" presId="urn:microsoft.com/office/officeart/2005/8/layout/hierarchy1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E773BD8-D239-4659-A1BB-CE1C79F59B83}">
      <dsp:nvSpPr>
        <dsp:cNvPr id="0" name=""/>
        <dsp:cNvSpPr/>
      </dsp:nvSpPr>
      <dsp:spPr>
        <a:xfrm rot="10800000">
          <a:off x="1634388" y="792083"/>
          <a:ext cx="6832159" cy="3417251"/>
        </a:xfrm>
        <a:prstGeom prst="homePlate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331207" tIns="95250" rIns="177800" bIns="95250" numCol="1" spcCol="1270" anchor="ctr" anchorCtr="0">
          <a:noAutofit/>
        </a:bodyPr>
        <a:lstStyle/>
        <a:p>
          <a:pPr lvl="0" algn="just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500" kern="1200" dirty="0" smtClean="0"/>
            <a:t>Desarrollar e implementar un sistema de gestión orientado a la web para la compañía TRANSTUVAL S.A. con el propósito de automatizar y satisfacer cada uno de los procesos administrativos que cumple la empresa, aplicando altos estándares de calidad así como las mejores prácticas de la ingeniería de software.</a:t>
          </a:r>
          <a:endParaRPr lang="es-EC" sz="2500" kern="1200" dirty="0">
            <a:solidFill>
              <a:schemeClr val="tx1"/>
            </a:solidFill>
          </a:endParaRPr>
        </a:p>
      </dsp:txBody>
      <dsp:txXfrm rot="10800000">
        <a:off x="2488701" y="792083"/>
        <a:ext cx="5977846" cy="3417251"/>
      </dsp:txXfrm>
    </dsp:sp>
    <dsp:sp modelId="{EAC73F91-4683-4921-9136-8CD270E82593}">
      <dsp:nvSpPr>
        <dsp:cNvPr id="0" name=""/>
        <dsp:cNvSpPr/>
      </dsp:nvSpPr>
      <dsp:spPr>
        <a:xfrm>
          <a:off x="545671" y="936095"/>
          <a:ext cx="3018800" cy="3018800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408539-F6E1-4AAB-89F2-E942474B5F5A}">
      <dsp:nvSpPr>
        <dsp:cNvPr id="0" name=""/>
        <dsp:cNvSpPr/>
      </dsp:nvSpPr>
      <dsp:spPr>
        <a:xfrm>
          <a:off x="0" y="827002"/>
          <a:ext cx="1209191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82F73AF-6568-4459-977A-0A89D839A186}">
      <dsp:nvSpPr>
        <dsp:cNvPr id="0" name=""/>
        <dsp:cNvSpPr/>
      </dsp:nvSpPr>
      <dsp:spPr>
        <a:xfrm>
          <a:off x="604595" y="63580"/>
          <a:ext cx="10631297" cy="1117662"/>
        </a:xfrm>
        <a:prstGeom prst="roundRect">
          <a:avLst/>
        </a:prstGeom>
        <a:solidFill>
          <a:schemeClr val="accent4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9932" tIns="0" rIns="31993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400" kern="1200" dirty="0" smtClean="0"/>
            <a:t>Definir la especificación de requerimientos funcionales del sistema de gestión para “TRANSTUVAL S.A”, utilizando la norma IEEE830.</a:t>
          </a:r>
          <a:endParaRPr lang="es-ES" sz="2400" kern="1200" dirty="0"/>
        </a:p>
      </dsp:txBody>
      <dsp:txXfrm>
        <a:off x="659155" y="118140"/>
        <a:ext cx="10522177" cy="1008542"/>
      </dsp:txXfrm>
    </dsp:sp>
    <dsp:sp modelId="{F51DE669-F23A-40FC-8506-19BD1E5ABE95}">
      <dsp:nvSpPr>
        <dsp:cNvPr id="0" name=""/>
        <dsp:cNvSpPr/>
      </dsp:nvSpPr>
      <dsp:spPr>
        <a:xfrm>
          <a:off x="0" y="2592687"/>
          <a:ext cx="1209191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-186493"/>
              <a:satOff val="1525"/>
              <a:lumOff val="13051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EA6910F-B4FE-40ED-8EB1-2D72F7F1352B}">
      <dsp:nvSpPr>
        <dsp:cNvPr id="0" name=""/>
        <dsp:cNvSpPr/>
      </dsp:nvSpPr>
      <dsp:spPr>
        <a:xfrm>
          <a:off x="604595" y="1561402"/>
          <a:ext cx="10639846" cy="1385524"/>
        </a:xfrm>
        <a:prstGeom prst="roundRect">
          <a:avLst/>
        </a:prstGeom>
        <a:solidFill>
          <a:schemeClr val="accent4">
            <a:shade val="80000"/>
            <a:hueOff val="-186493"/>
            <a:satOff val="1525"/>
            <a:lumOff val="13051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9932" tIns="0" rIns="31993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Aplicar una metodología basada en ingeniería de software para desarrollar  las distintas capas de aplicación, presentación, reglas de negocio, persistencia y datos, compatibles con herramientas libres.</a:t>
          </a:r>
          <a:endParaRPr lang="es-ES" sz="2400" kern="1200" dirty="0"/>
        </a:p>
      </dsp:txBody>
      <dsp:txXfrm>
        <a:off x="672231" y="1629038"/>
        <a:ext cx="10504574" cy="1250252"/>
      </dsp:txXfrm>
    </dsp:sp>
    <dsp:sp modelId="{D48F3B2E-5CA8-406C-AD2B-BB1E6F1F27D1}">
      <dsp:nvSpPr>
        <dsp:cNvPr id="0" name=""/>
        <dsp:cNvSpPr/>
      </dsp:nvSpPr>
      <dsp:spPr>
        <a:xfrm>
          <a:off x="0" y="4459770"/>
          <a:ext cx="12091916" cy="6048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shade val="80000"/>
              <a:hueOff val="-372986"/>
              <a:satOff val="3050"/>
              <a:lumOff val="26103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6400142-97D2-48D4-92D5-0BBABC00DD4E}">
      <dsp:nvSpPr>
        <dsp:cNvPr id="0" name=""/>
        <dsp:cNvSpPr/>
      </dsp:nvSpPr>
      <dsp:spPr>
        <a:xfrm>
          <a:off x="604595" y="3327087"/>
          <a:ext cx="10503316" cy="1432326"/>
        </a:xfrm>
        <a:prstGeom prst="roundRect">
          <a:avLst/>
        </a:prstGeom>
        <a:solidFill>
          <a:schemeClr val="accent4">
            <a:shade val="80000"/>
            <a:hueOff val="-372986"/>
            <a:satOff val="3050"/>
            <a:lumOff val="26103"/>
            <a:alphaOff val="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319932" tIns="0" rIns="319932" bIns="0" numCol="1" spcCol="1270" anchor="ctr" anchorCtr="0">
          <a:noAutofit/>
        </a:bodyPr>
        <a:lstStyle/>
        <a:p>
          <a:pPr lvl="0" algn="l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smtClean="0"/>
            <a:t>Diseñar e implementar una base de datos para el sistema, definiendo sus restricciones y relaciones guiadas en las reglas de normalización, logrando que los requisitos que se han definido se  cumplan a cabalidad.</a:t>
          </a:r>
          <a:endParaRPr lang="es-ES" sz="2400" kern="1200" dirty="0"/>
        </a:p>
      </dsp:txBody>
      <dsp:txXfrm>
        <a:off x="674515" y="3397007"/>
        <a:ext cx="10363476" cy="129248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E72EE4-1273-45B9-A40F-3BDF8CFFFCA1}">
      <dsp:nvSpPr>
        <dsp:cNvPr id="0" name=""/>
        <dsp:cNvSpPr/>
      </dsp:nvSpPr>
      <dsp:spPr>
        <a:xfrm>
          <a:off x="2560025" y="3493234"/>
          <a:ext cx="7932938" cy="437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989"/>
              </a:lnTo>
              <a:lnTo>
                <a:pt x="7932938" y="338989"/>
              </a:lnTo>
              <a:lnTo>
                <a:pt x="7932938" y="43720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3ADCD41-3C7E-44F8-8AAF-5AEBD11B7D52}">
      <dsp:nvSpPr>
        <dsp:cNvPr id="0" name=""/>
        <dsp:cNvSpPr/>
      </dsp:nvSpPr>
      <dsp:spPr>
        <a:xfrm>
          <a:off x="2560025" y="3493234"/>
          <a:ext cx="6637108" cy="437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989"/>
              </a:lnTo>
              <a:lnTo>
                <a:pt x="6637108" y="338989"/>
              </a:lnTo>
              <a:lnTo>
                <a:pt x="6637108" y="43720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31F134A-3ECF-4FA1-A63C-F882EABBEB85}">
      <dsp:nvSpPr>
        <dsp:cNvPr id="0" name=""/>
        <dsp:cNvSpPr/>
      </dsp:nvSpPr>
      <dsp:spPr>
        <a:xfrm>
          <a:off x="7901303" y="4603684"/>
          <a:ext cx="2591660" cy="308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130"/>
              </a:lnTo>
              <a:lnTo>
                <a:pt x="2591660" y="210130"/>
              </a:lnTo>
              <a:lnTo>
                <a:pt x="2591660" y="30834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4ED2990-81C0-4FF3-9241-0E6D808B1F88}">
      <dsp:nvSpPr>
        <dsp:cNvPr id="0" name=""/>
        <dsp:cNvSpPr/>
      </dsp:nvSpPr>
      <dsp:spPr>
        <a:xfrm>
          <a:off x="9197133" y="5585275"/>
          <a:ext cx="647915" cy="308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130"/>
              </a:lnTo>
              <a:lnTo>
                <a:pt x="647915" y="210130"/>
              </a:lnTo>
              <a:lnTo>
                <a:pt x="647915" y="30834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7BE76A-2ED5-41E7-96A8-99F9274F0624}">
      <dsp:nvSpPr>
        <dsp:cNvPr id="0" name=""/>
        <dsp:cNvSpPr/>
      </dsp:nvSpPr>
      <dsp:spPr>
        <a:xfrm>
          <a:off x="8549218" y="5585275"/>
          <a:ext cx="647915" cy="308348"/>
        </a:xfrm>
        <a:custGeom>
          <a:avLst/>
          <a:gdLst/>
          <a:ahLst/>
          <a:cxnLst/>
          <a:rect l="0" t="0" r="0" b="0"/>
          <a:pathLst>
            <a:path>
              <a:moveTo>
                <a:pt x="647915" y="0"/>
              </a:moveTo>
              <a:lnTo>
                <a:pt x="647915" y="210130"/>
              </a:lnTo>
              <a:lnTo>
                <a:pt x="0" y="210130"/>
              </a:lnTo>
              <a:lnTo>
                <a:pt x="0" y="30834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E879058-34C0-40CE-9B28-2B58BA2967BF}">
      <dsp:nvSpPr>
        <dsp:cNvPr id="0" name=""/>
        <dsp:cNvSpPr/>
      </dsp:nvSpPr>
      <dsp:spPr>
        <a:xfrm>
          <a:off x="7901303" y="4603684"/>
          <a:ext cx="1295830" cy="30834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10130"/>
              </a:lnTo>
              <a:lnTo>
                <a:pt x="1295830" y="210130"/>
              </a:lnTo>
              <a:lnTo>
                <a:pt x="1295830" y="30834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3EF806-9EF2-4BD5-80EE-E1EDB9A1E466}">
      <dsp:nvSpPr>
        <dsp:cNvPr id="0" name=""/>
        <dsp:cNvSpPr/>
      </dsp:nvSpPr>
      <dsp:spPr>
        <a:xfrm>
          <a:off x="7855583" y="4603684"/>
          <a:ext cx="91440" cy="30834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0834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0B0603F-644F-41BF-9910-629ED6F4E114}">
      <dsp:nvSpPr>
        <dsp:cNvPr id="0" name=""/>
        <dsp:cNvSpPr/>
      </dsp:nvSpPr>
      <dsp:spPr>
        <a:xfrm>
          <a:off x="6605473" y="4603684"/>
          <a:ext cx="1295830" cy="308348"/>
        </a:xfrm>
        <a:custGeom>
          <a:avLst/>
          <a:gdLst/>
          <a:ahLst/>
          <a:cxnLst/>
          <a:rect l="0" t="0" r="0" b="0"/>
          <a:pathLst>
            <a:path>
              <a:moveTo>
                <a:pt x="1295830" y="0"/>
              </a:moveTo>
              <a:lnTo>
                <a:pt x="1295830" y="210130"/>
              </a:lnTo>
              <a:lnTo>
                <a:pt x="0" y="210130"/>
              </a:lnTo>
              <a:lnTo>
                <a:pt x="0" y="30834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BAD60E4B-7687-4722-ABF4-CBC1E11ABD53}">
      <dsp:nvSpPr>
        <dsp:cNvPr id="0" name=""/>
        <dsp:cNvSpPr/>
      </dsp:nvSpPr>
      <dsp:spPr>
        <a:xfrm>
          <a:off x="5309643" y="4603684"/>
          <a:ext cx="2591660" cy="308348"/>
        </a:xfrm>
        <a:custGeom>
          <a:avLst/>
          <a:gdLst/>
          <a:ahLst/>
          <a:cxnLst/>
          <a:rect l="0" t="0" r="0" b="0"/>
          <a:pathLst>
            <a:path>
              <a:moveTo>
                <a:pt x="2591660" y="0"/>
              </a:moveTo>
              <a:lnTo>
                <a:pt x="2591660" y="210130"/>
              </a:lnTo>
              <a:lnTo>
                <a:pt x="0" y="210130"/>
              </a:lnTo>
              <a:lnTo>
                <a:pt x="0" y="308348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657C9B2-A9B5-4BF4-ABC6-AD367B804925}">
      <dsp:nvSpPr>
        <dsp:cNvPr id="0" name=""/>
        <dsp:cNvSpPr/>
      </dsp:nvSpPr>
      <dsp:spPr>
        <a:xfrm>
          <a:off x="2560025" y="3493234"/>
          <a:ext cx="5341277" cy="437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989"/>
              </a:lnTo>
              <a:lnTo>
                <a:pt x="5341277" y="338989"/>
              </a:lnTo>
              <a:lnTo>
                <a:pt x="5341277" y="43720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E5C167B-E9F3-41F3-A96B-9069FD621A9C}">
      <dsp:nvSpPr>
        <dsp:cNvPr id="0" name=""/>
        <dsp:cNvSpPr/>
      </dsp:nvSpPr>
      <dsp:spPr>
        <a:xfrm>
          <a:off x="2560025" y="3493234"/>
          <a:ext cx="4045447" cy="437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989"/>
              </a:lnTo>
              <a:lnTo>
                <a:pt x="4045447" y="338989"/>
              </a:lnTo>
              <a:lnTo>
                <a:pt x="4045447" y="43720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68C7C42-62ED-4AA2-8855-55678C9CF106}">
      <dsp:nvSpPr>
        <dsp:cNvPr id="0" name=""/>
        <dsp:cNvSpPr/>
      </dsp:nvSpPr>
      <dsp:spPr>
        <a:xfrm>
          <a:off x="2560025" y="3493234"/>
          <a:ext cx="2749617" cy="437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989"/>
              </a:lnTo>
              <a:lnTo>
                <a:pt x="2749617" y="338989"/>
              </a:lnTo>
              <a:lnTo>
                <a:pt x="2749617" y="43720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C194324-D951-4127-B6D5-D909E120532D}">
      <dsp:nvSpPr>
        <dsp:cNvPr id="0" name=""/>
        <dsp:cNvSpPr/>
      </dsp:nvSpPr>
      <dsp:spPr>
        <a:xfrm>
          <a:off x="2560025" y="3493234"/>
          <a:ext cx="1453787" cy="437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989"/>
              </a:lnTo>
              <a:lnTo>
                <a:pt x="1453787" y="338989"/>
              </a:lnTo>
              <a:lnTo>
                <a:pt x="1453787" y="43720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33E58B1-C01F-417E-8DE1-7BC0FE3456F4}">
      <dsp:nvSpPr>
        <dsp:cNvPr id="0" name=""/>
        <dsp:cNvSpPr/>
      </dsp:nvSpPr>
      <dsp:spPr>
        <a:xfrm>
          <a:off x="2560025" y="3493234"/>
          <a:ext cx="157956" cy="43720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338989"/>
              </a:lnTo>
              <a:lnTo>
                <a:pt x="157956" y="338989"/>
              </a:lnTo>
              <a:lnTo>
                <a:pt x="157956" y="43720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8563EA59-2473-40AC-AD78-17B9697ADA96}">
      <dsp:nvSpPr>
        <dsp:cNvPr id="0" name=""/>
        <dsp:cNvSpPr/>
      </dsp:nvSpPr>
      <dsp:spPr>
        <a:xfrm>
          <a:off x="1422152" y="3493234"/>
          <a:ext cx="1137873" cy="437207"/>
        </a:xfrm>
        <a:custGeom>
          <a:avLst/>
          <a:gdLst/>
          <a:ahLst/>
          <a:cxnLst/>
          <a:rect l="0" t="0" r="0" b="0"/>
          <a:pathLst>
            <a:path>
              <a:moveTo>
                <a:pt x="1137873" y="0"/>
              </a:moveTo>
              <a:lnTo>
                <a:pt x="1137873" y="338989"/>
              </a:lnTo>
              <a:lnTo>
                <a:pt x="0" y="338989"/>
              </a:lnTo>
              <a:lnTo>
                <a:pt x="0" y="437207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82C3B70-261F-42C2-BAB0-36476DC04749}">
      <dsp:nvSpPr>
        <dsp:cNvPr id="0" name=""/>
        <dsp:cNvSpPr/>
      </dsp:nvSpPr>
      <dsp:spPr>
        <a:xfrm>
          <a:off x="2560025" y="2630295"/>
          <a:ext cx="163041" cy="189696"/>
        </a:xfrm>
        <a:custGeom>
          <a:avLst/>
          <a:gdLst/>
          <a:ahLst/>
          <a:cxnLst/>
          <a:rect l="0" t="0" r="0" b="0"/>
          <a:pathLst>
            <a:path>
              <a:moveTo>
                <a:pt x="163041" y="0"/>
              </a:moveTo>
              <a:lnTo>
                <a:pt x="163041" y="91478"/>
              </a:lnTo>
              <a:lnTo>
                <a:pt x="0" y="91478"/>
              </a:lnTo>
              <a:lnTo>
                <a:pt x="0" y="189696"/>
              </a:lnTo>
            </a:path>
          </a:pathLst>
        </a:custGeom>
        <a:noFill/>
        <a:ln w="1587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3B2931E-34B5-4038-A42C-9A63CEDA19BD}">
      <dsp:nvSpPr>
        <dsp:cNvPr id="0" name=""/>
        <dsp:cNvSpPr/>
      </dsp:nvSpPr>
      <dsp:spPr>
        <a:xfrm>
          <a:off x="2723066" y="1587634"/>
          <a:ext cx="2586576" cy="369418"/>
        </a:xfrm>
        <a:custGeom>
          <a:avLst/>
          <a:gdLst/>
          <a:ahLst/>
          <a:cxnLst/>
          <a:rect l="0" t="0" r="0" b="0"/>
          <a:pathLst>
            <a:path>
              <a:moveTo>
                <a:pt x="2586576" y="0"/>
              </a:moveTo>
              <a:lnTo>
                <a:pt x="2586576" y="271200"/>
              </a:lnTo>
              <a:lnTo>
                <a:pt x="0" y="271200"/>
              </a:lnTo>
              <a:lnTo>
                <a:pt x="0" y="369418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247E2FA-6F1A-4D98-BF77-EFB7FFEB0411}">
      <dsp:nvSpPr>
        <dsp:cNvPr id="0" name=""/>
        <dsp:cNvSpPr/>
      </dsp:nvSpPr>
      <dsp:spPr>
        <a:xfrm>
          <a:off x="5309643" y="1587634"/>
          <a:ext cx="2435907" cy="36438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266171"/>
              </a:lnTo>
              <a:lnTo>
                <a:pt x="2435907" y="266171"/>
              </a:lnTo>
              <a:lnTo>
                <a:pt x="2435907" y="364389"/>
              </a:lnTo>
            </a:path>
          </a:pathLst>
        </a:custGeom>
        <a:noFill/>
        <a:ln w="1587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5CEA7E-B029-48C1-BF3B-D500F4289E0E}">
      <dsp:nvSpPr>
        <dsp:cNvPr id="0" name=""/>
        <dsp:cNvSpPr/>
      </dsp:nvSpPr>
      <dsp:spPr>
        <a:xfrm>
          <a:off x="5263923" y="677318"/>
          <a:ext cx="91440" cy="237072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237072"/>
              </a:lnTo>
            </a:path>
          </a:pathLst>
        </a:custGeom>
        <a:noFill/>
        <a:ln w="1587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C0A38BB-9801-4C6D-BAE4-4F3D454076A4}">
      <dsp:nvSpPr>
        <dsp:cNvPr id="0" name=""/>
        <dsp:cNvSpPr/>
      </dsp:nvSpPr>
      <dsp:spPr>
        <a:xfrm>
          <a:off x="4779530" y="4076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B1CDBB1-9696-4463-BA7C-063037FB486B}">
      <dsp:nvSpPr>
        <dsp:cNvPr id="0" name=""/>
        <dsp:cNvSpPr/>
      </dsp:nvSpPr>
      <dsp:spPr>
        <a:xfrm>
          <a:off x="4897333" y="115988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Página de Bienvenida</a:t>
          </a:r>
        </a:p>
      </dsp:txBody>
      <dsp:txXfrm>
        <a:off x="4917052" y="135707"/>
        <a:ext cx="1020786" cy="633804"/>
      </dsp:txXfrm>
    </dsp:sp>
    <dsp:sp modelId="{1B07B5D0-25DE-43AA-AAFF-FAC4BEFB340F}">
      <dsp:nvSpPr>
        <dsp:cNvPr id="0" name=""/>
        <dsp:cNvSpPr/>
      </dsp:nvSpPr>
      <dsp:spPr>
        <a:xfrm>
          <a:off x="4779530" y="914391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099BB1A-DF1C-4561-B4F7-F2CFF72BB6F8}">
      <dsp:nvSpPr>
        <dsp:cNvPr id="0" name=""/>
        <dsp:cNvSpPr/>
      </dsp:nvSpPr>
      <dsp:spPr>
        <a:xfrm>
          <a:off x="4897333" y="1026303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Inicio</a:t>
          </a:r>
        </a:p>
      </dsp:txBody>
      <dsp:txXfrm>
        <a:off x="4917052" y="1046022"/>
        <a:ext cx="1020786" cy="633804"/>
      </dsp:txXfrm>
    </dsp:sp>
    <dsp:sp modelId="{CC7CA48C-CEBE-4F99-913B-2C5889D07601}">
      <dsp:nvSpPr>
        <dsp:cNvPr id="0" name=""/>
        <dsp:cNvSpPr/>
      </dsp:nvSpPr>
      <dsp:spPr>
        <a:xfrm>
          <a:off x="7215438" y="1952023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7B95309-20E1-43EB-A603-07FC32E85D3E}">
      <dsp:nvSpPr>
        <dsp:cNvPr id="0" name=""/>
        <dsp:cNvSpPr/>
      </dsp:nvSpPr>
      <dsp:spPr>
        <a:xfrm>
          <a:off x="7333240" y="2063936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Usuario Externo.</a:t>
          </a:r>
        </a:p>
      </dsp:txBody>
      <dsp:txXfrm>
        <a:off x="7352959" y="2083655"/>
        <a:ext cx="1020786" cy="633804"/>
      </dsp:txXfrm>
    </dsp:sp>
    <dsp:sp modelId="{5642F9A8-C010-4EF6-BC14-6874777CB60E}">
      <dsp:nvSpPr>
        <dsp:cNvPr id="0" name=""/>
        <dsp:cNvSpPr/>
      </dsp:nvSpPr>
      <dsp:spPr>
        <a:xfrm>
          <a:off x="2192954" y="1957052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1CAEDFA-F2C2-4D94-BDA9-F3F8FAB6F29E}">
      <dsp:nvSpPr>
        <dsp:cNvPr id="0" name=""/>
        <dsp:cNvSpPr/>
      </dsp:nvSpPr>
      <dsp:spPr>
        <a:xfrm>
          <a:off x="2310757" y="2068965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Usuario Administrador</a:t>
          </a:r>
        </a:p>
      </dsp:txBody>
      <dsp:txXfrm>
        <a:off x="2330476" y="2088684"/>
        <a:ext cx="1020786" cy="633804"/>
      </dsp:txXfrm>
    </dsp:sp>
    <dsp:sp modelId="{534CB897-689C-45F0-ABB6-AA98CB1BFB41}">
      <dsp:nvSpPr>
        <dsp:cNvPr id="0" name=""/>
        <dsp:cNvSpPr/>
      </dsp:nvSpPr>
      <dsp:spPr>
        <a:xfrm>
          <a:off x="2029913" y="2819991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67E77C-DFAA-46C3-9A50-463A0C68111A}">
      <dsp:nvSpPr>
        <dsp:cNvPr id="0" name=""/>
        <dsp:cNvSpPr/>
      </dsp:nvSpPr>
      <dsp:spPr>
        <a:xfrm>
          <a:off x="2147715" y="2931904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Modulos de Gestión.</a:t>
          </a:r>
        </a:p>
      </dsp:txBody>
      <dsp:txXfrm>
        <a:off x="2167434" y="2951623"/>
        <a:ext cx="1020786" cy="633804"/>
      </dsp:txXfrm>
    </dsp:sp>
    <dsp:sp modelId="{A03DD39B-B97C-454A-A4DD-3BDCFAC56E06}">
      <dsp:nvSpPr>
        <dsp:cNvPr id="0" name=""/>
        <dsp:cNvSpPr/>
      </dsp:nvSpPr>
      <dsp:spPr>
        <a:xfrm>
          <a:off x="892040" y="3930441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235C0EA-C992-4CD4-9BB8-EC1FA7312B27}">
      <dsp:nvSpPr>
        <dsp:cNvPr id="0" name=""/>
        <dsp:cNvSpPr/>
      </dsp:nvSpPr>
      <dsp:spPr>
        <a:xfrm>
          <a:off x="1009842" y="4042354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Login</a:t>
          </a:r>
        </a:p>
      </dsp:txBody>
      <dsp:txXfrm>
        <a:off x="1029561" y="4062073"/>
        <a:ext cx="1020786" cy="633804"/>
      </dsp:txXfrm>
    </dsp:sp>
    <dsp:sp modelId="{498DD310-92A9-4E24-8FDD-26C6107998FC}">
      <dsp:nvSpPr>
        <dsp:cNvPr id="0" name=""/>
        <dsp:cNvSpPr/>
      </dsp:nvSpPr>
      <dsp:spPr>
        <a:xfrm>
          <a:off x="2187870" y="3930441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DEAD522-E57A-4A85-BC0F-D857A32AFC75}">
      <dsp:nvSpPr>
        <dsp:cNvPr id="0" name=""/>
        <dsp:cNvSpPr/>
      </dsp:nvSpPr>
      <dsp:spPr>
        <a:xfrm>
          <a:off x="2305672" y="4042354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Transportista</a:t>
          </a:r>
        </a:p>
      </dsp:txBody>
      <dsp:txXfrm>
        <a:off x="2325391" y="4062073"/>
        <a:ext cx="1020786" cy="633804"/>
      </dsp:txXfrm>
    </dsp:sp>
    <dsp:sp modelId="{A551B3EE-2BE0-492D-9953-FA94186BC98C}">
      <dsp:nvSpPr>
        <dsp:cNvPr id="0" name=""/>
        <dsp:cNvSpPr/>
      </dsp:nvSpPr>
      <dsp:spPr>
        <a:xfrm>
          <a:off x="3483700" y="3930441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5294544-25C7-4D48-934E-57058C5E5601}">
      <dsp:nvSpPr>
        <dsp:cNvPr id="0" name=""/>
        <dsp:cNvSpPr/>
      </dsp:nvSpPr>
      <dsp:spPr>
        <a:xfrm>
          <a:off x="3601503" y="4042354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Véhiculos</a:t>
          </a:r>
        </a:p>
      </dsp:txBody>
      <dsp:txXfrm>
        <a:off x="3621222" y="4062073"/>
        <a:ext cx="1020786" cy="633804"/>
      </dsp:txXfrm>
    </dsp:sp>
    <dsp:sp modelId="{0C93EB19-BA63-4CCE-8BC4-3DA7567C2052}">
      <dsp:nvSpPr>
        <dsp:cNvPr id="0" name=""/>
        <dsp:cNvSpPr/>
      </dsp:nvSpPr>
      <dsp:spPr>
        <a:xfrm>
          <a:off x="4779530" y="3930441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D6AEF58-0D15-4F70-B003-60A1CBE7E4E1}">
      <dsp:nvSpPr>
        <dsp:cNvPr id="0" name=""/>
        <dsp:cNvSpPr/>
      </dsp:nvSpPr>
      <dsp:spPr>
        <a:xfrm>
          <a:off x="4897333" y="4042354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Empresas</a:t>
          </a:r>
        </a:p>
      </dsp:txBody>
      <dsp:txXfrm>
        <a:off x="4917052" y="4062073"/>
        <a:ext cx="1020786" cy="633804"/>
      </dsp:txXfrm>
    </dsp:sp>
    <dsp:sp modelId="{7B2DD675-CBD8-4DD2-B6D1-72F0C8ECECC1}">
      <dsp:nvSpPr>
        <dsp:cNvPr id="0" name=""/>
        <dsp:cNvSpPr/>
      </dsp:nvSpPr>
      <dsp:spPr>
        <a:xfrm>
          <a:off x="6075360" y="3930441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C209D1E-7E7B-40AC-91DB-0713942D3EFE}">
      <dsp:nvSpPr>
        <dsp:cNvPr id="0" name=""/>
        <dsp:cNvSpPr/>
      </dsp:nvSpPr>
      <dsp:spPr>
        <a:xfrm>
          <a:off x="6193163" y="4042354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Rutas</a:t>
          </a:r>
        </a:p>
      </dsp:txBody>
      <dsp:txXfrm>
        <a:off x="6212882" y="4062073"/>
        <a:ext cx="1020786" cy="633804"/>
      </dsp:txXfrm>
    </dsp:sp>
    <dsp:sp modelId="{2E1AF0EA-272D-40CD-8F27-F585A3BD80E3}">
      <dsp:nvSpPr>
        <dsp:cNvPr id="0" name=""/>
        <dsp:cNvSpPr/>
      </dsp:nvSpPr>
      <dsp:spPr>
        <a:xfrm>
          <a:off x="7371191" y="3930441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870A25F8-7858-442D-A103-E13BF6444303}">
      <dsp:nvSpPr>
        <dsp:cNvPr id="0" name=""/>
        <dsp:cNvSpPr/>
      </dsp:nvSpPr>
      <dsp:spPr>
        <a:xfrm>
          <a:off x="7488993" y="4042354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Licitación.</a:t>
          </a:r>
        </a:p>
      </dsp:txBody>
      <dsp:txXfrm>
        <a:off x="7508712" y="4062073"/>
        <a:ext cx="1020786" cy="633804"/>
      </dsp:txXfrm>
    </dsp:sp>
    <dsp:sp modelId="{96444542-9DE5-4894-901F-DD0A9417452C}">
      <dsp:nvSpPr>
        <dsp:cNvPr id="0" name=""/>
        <dsp:cNvSpPr/>
      </dsp:nvSpPr>
      <dsp:spPr>
        <a:xfrm>
          <a:off x="4779530" y="4912033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CB166AB-2A8C-46BC-B088-AF11F186897D}">
      <dsp:nvSpPr>
        <dsp:cNvPr id="0" name=""/>
        <dsp:cNvSpPr/>
      </dsp:nvSpPr>
      <dsp:spPr>
        <a:xfrm>
          <a:off x="4897333" y="5023945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Presupuesto referencial.</a:t>
          </a:r>
        </a:p>
      </dsp:txBody>
      <dsp:txXfrm>
        <a:off x="4917052" y="5043664"/>
        <a:ext cx="1020786" cy="633804"/>
      </dsp:txXfrm>
    </dsp:sp>
    <dsp:sp modelId="{55937687-1A3E-404F-BD00-C65264D237D0}">
      <dsp:nvSpPr>
        <dsp:cNvPr id="0" name=""/>
        <dsp:cNvSpPr/>
      </dsp:nvSpPr>
      <dsp:spPr>
        <a:xfrm>
          <a:off x="6075360" y="4912033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4664F5E-1C09-4681-AFD2-4DC84CDE29D2}">
      <dsp:nvSpPr>
        <dsp:cNvPr id="0" name=""/>
        <dsp:cNvSpPr/>
      </dsp:nvSpPr>
      <dsp:spPr>
        <a:xfrm>
          <a:off x="6193163" y="5023945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Asignación Vehicular.</a:t>
          </a:r>
        </a:p>
      </dsp:txBody>
      <dsp:txXfrm>
        <a:off x="6212882" y="5043664"/>
        <a:ext cx="1020786" cy="633804"/>
      </dsp:txXfrm>
    </dsp:sp>
    <dsp:sp modelId="{C9EAA718-AC03-45FE-B50A-792779F8D9BF}">
      <dsp:nvSpPr>
        <dsp:cNvPr id="0" name=""/>
        <dsp:cNvSpPr/>
      </dsp:nvSpPr>
      <dsp:spPr>
        <a:xfrm>
          <a:off x="7371191" y="4912033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3099355-CAB3-4003-BD8D-613CC4600F2F}">
      <dsp:nvSpPr>
        <dsp:cNvPr id="0" name=""/>
        <dsp:cNvSpPr/>
      </dsp:nvSpPr>
      <dsp:spPr>
        <a:xfrm>
          <a:off x="7488993" y="5023945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Calculo Recorrido.</a:t>
          </a:r>
        </a:p>
      </dsp:txBody>
      <dsp:txXfrm>
        <a:off x="7508712" y="5043664"/>
        <a:ext cx="1020786" cy="633804"/>
      </dsp:txXfrm>
    </dsp:sp>
    <dsp:sp modelId="{23985CD9-3CCA-4AE6-B3BB-559CAD6F19AC}">
      <dsp:nvSpPr>
        <dsp:cNvPr id="0" name=""/>
        <dsp:cNvSpPr/>
      </dsp:nvSpPr>
      <dsp:spPr>
        <a:xfrm>
          <a:off x="8667021" y="4912033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94F391AD-CAC0-4A0A-BFD5-2E1BAC914B02}">
      <dsp:nvSpPr>
        <dsp:cNvPr id="0" name=""/>
        <dsp:cNvSpPr/>
      </dsp:nvSpPr>
      <dsp:spPr>
        <a:xfrm>
          <a:off x="8784824" y="5023945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Licitación.</a:t>
          </a:r>
        </a:p>
      </dsp:txBody>
      <dsp:txXfrm>
        <a:off x="8804543" y="5043664"/>
        <a:ext cx="1020786" cy="633804"/>
      </dsp:txXfrm>
    </dsp:sp>
    <dsp:sp modelId="{144B60F8-B760-4C5D-AEE1-BEE228DD51D5}">
      <dsp:nvSpPr>
        <dsp:cNvPr id="0" name=""/>
        <dsp:cNvSpPr/>
      </dsp:nvSpPr>
      <dsp:spPr>
        <a:xfrm>
          <a:off x="8019106" y="5893624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1B4293BF-4EB1-463C-835E-9784AEB235DA}">
      <dsp:nvSpPr>
        <dsp:cNvPr id="0" name=""/>
        <dsp:cNvSpPr/>
      </dsp:nvSpPr>
      <dsp:spPr>
        <a:xfrm>
          <a:off x="8136908" y="6005537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Puja</a:t>
          </a:r>
        </a:p>
      </dsp:txBody>
      <dsp:txXfrm>
        <a:off x="8156627" y="6025256"/>
        <a:ext cx="1020786" cy="633804"/>
      </dsp:txXfrm>
    </dsp:sp>
    <dsp:sp modelId="{2F77A128-EA82-4C20-9653-91E8C8D06CA1}">
      <dsp:nvSpPr>
        <dsp:cNvPr id="0" name=""/>
        <dsp:cNvSpPr/>
      </dsp:nvSpPr>
      <dsp:spPr>
        <a:xfrm>
          <a:off x="9314936" y="5893624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657B9FC-11B8-4F27-9044-11B44A02E3CF}">
      <dsp:nvSpPr>
        <dsp:cNvPr id="0" name=""/>
        <dsp:cNvSpPr/>
      </dsp:nvSpPr>
      <dsp:spPr>
        <a:xfrm>
          <a:off x="9432739" y="6005537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Adjudicación Unica.</a:t>
          </a:r>
        </a:p>
      </dsp:txBody>
      <dsp:txXfrm>
        <a:off x="9452458" y="6025256"/>
        <a:ext cx="1020786" cy="633804"/>
      </dsp:txXfrm>
    </dsp:sp>
    <dsp:sp modelId="{871D48B7-FCC1-4B45-9067-C94F4E3768C4}">
      <dsp:nvSpPr>
        <dsp:cNvPr id="0" name=""/>
        <dsp:cNvSpPr/>
      </dsp:nvSpPr>
      <dsp:spPr>
        <a:xfrm>
          <a:off x="9962851" y="4912033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91DE71E-382C-47B2-9F77-AB3264781A65}">
      <dsp:nvSpPr>
        <dsp:cNvPr id="0" name=""/>
        <dsp:cNvSpPr/>
      </dsp:nvSpPr>
      <dsp:spPr>
        <a:xfrm>
          <a:off x="10080654" y="5023945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Resultados.</a:t>
          </a:r>
        </a:p>
      </dsp:txBody>
      <dsp:txXfrm>
        <a:off x="10100373" y="5043664"/>
        <a:ext cx="1020786" cy="633804"/>
      </dsp:txXfrm>
    </dsp:sp>
    <dsp:sp modelId="{4DDA7967-0685-407D-809E-FDAAA1E2CAD6}">
      <dsp:nvSpPr>
        <dsp:cNvPr id="0" name=""/>
        <dsp:cNvSpPr/>
      </dsp:nvSpPr>
      <dsp:spPr>
        <a:xfrm>
          <a:off x="8667021" y="3930441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CD68EC1-3A1E-440A-8BAF-730CC5E283C7}">
      <dsp:nvSpPr>
        <dsp:cNvPr id="0" name=""/>
        <dsp:cNvSpPr/>
      </dsp:nvSpPr>
      <dsp:spPr>
        <a:xfrm>
          <a:off x="8784824" y="4042354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Facturación</a:t>
          </a:r>
        </a:p>
      </dsp:txBody>
      <dsp:txXfrm>
        <a:off x="8804543" y="4062073"/>
        <a:ext cx="1020786" cy="633804"/>
      </dsp:txXfrm>
    </dsp:sp>
    <dsp:sp modelId="{8E12026D-67EC-47A3-9E73-8865C493D91C}">
      <dsp:nvSpPr>
        <dsp:cNvPr id="0" name=""/>
        <dsp:cNvSpPr/>
      </dsp:nvSpPr>
      <dsp:spPr>
        <a:xfrm>
          <a:off x="9962851" y="3930441"/>
          <a:ext cx="1060224" cy="673242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tint val="94000"/>
                <a:satMod val="100000"/>
                <a:lumMod val="108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tint val="98000"/>
                <a:shade val="100000"/>
                <a:satMod val="100000"/>
                <a:lumMod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shade val="72000"/>
                <a:satMod val="120000"/>
                <a:lumMod val="100000"/>
              </a:schemeClr>
            </a:gs>
          </a:gsLst>
          <a:lin ang="5400000" scaled="0"/>
        </a:gradFill>
        <a:ln>
          <a:noFill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D0AE845-2A57-425E-B755-705AD07405AE}">
      <dsp:nvSpPr>
        <dsp:cNvPr id="0" name=""/>
        <dsp:cNvSpPr/>
      </dsp:nvSpPr>
      <dsp:spPr>
        <a:xfrm>
          <a:off x="10080654" y="4042354"/>
          <a:ext cx="1060224" cy="6732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50800" dist="25400" dir="5400000" rotWithShape="0">
            <a:srgbClr val="000000">
              <a:alpha val="28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152400" extrusionH="63500" prstMaterial="dkEdge">
          <a:bevelT w="125400" h="3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49530" tIns="49530" rIns="49530" bIns="49530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C" sz="1300" kern="1200"/>
            <a:t>Informes.</a:t>
          </a:r>
        </a:p>
      </dsp:txBody>
      <dsp:txXfrm>
        <a:off x="10100373" y="4062073"/>
        <a:ext cx="1020786" cy="63380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1">
  <dgm:title val=""/>
  <dgm:desc val=""/>
  <dgm:catLst>
    <dgm:cat type="hierarchy" pri="2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hierChild1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des" forName="composite" refType="w"/>
      <dgm:constr type="h" for="des" forName="composite" refType="w" refFor="des" refForName="composite" fact="0.667"/>
      <dgm:constr type="w" for="des" forName="composite2" refType="w" refFor="des" refForName="composite"/>
      <dgm:constr type="h" for="des" forName="composite2" refType="h" refFor="des" refForName="composite"/>
      <dgm:constr type="w" for="des" forName="composite3" refType="w" refFor="des" refForName="composite"/>
      <dgm:constr type="h" for="des" forName="composite3" refType="h" refFor="des" refForName="composite"/>
      <dgm:constr type="w" for="des" forName="composite4" refType="w" refFor="des" refForName="composite"/>
      <dgm:constr type="h" for="des" forName="composite4" refType="h" refFor="des" refForName="composite"/>
      <dgm:constr type="w" for="des" forName="composite5" refType="w" refFor="des" refForName="composite"/>
      <dgm:constr type="h" for="des" forName="composite5" refType="h" refFor="des" refForName="composite"/>
      <dgm:constr type="sibSp" refType="w" refFor="des" refForName="composite" fact="0.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p" for="des" forName="hierRoot1" refType="h" refFor="des" refForName="composite" fact="0.25"/>
      <dgm:constr type="sp" for="des" forName="hierRoot2" refType="sp" refFor="des" refForName="hierRoot1"/>
      <dgm:constr type="sp" for="des" forName="hierRoot3" refType="sp" refFor="des" refForName="hierRoot1"/>
      <dgm:constr type="sp" for="des" forName="hierRoot4" refType="sp" refFor="des" refForName="hierRoot1"/>
      <dgm:constr type="sp" for="des" forName="hierRoot5" refType="sp" refFor="des" refForName="hierRoot1"/>
    </dgm:constrLst>
    <dgm:ruleLst/>
    <dgm:forEach name="Name3" axis="ch">
      <dgm:forEach name="Name4" axis="self" ptType="node">
        <dgm:layoutNode name="hierRoot1">
          <dgm:alg type="hierRoot"/>
          <dgm:shape xmlns:r="http://schemas.openxmlformats.org/officeDocument/2006/relationships" r:blip="">
            <dgm:adjLst/>
          </dgm:shape>
          <dgm:presOf/>
          <dgm:constrLst>
            <dgm:constr type="bendDist" for="des" ptType="parTrans" refType="sp" fact="0.5"/>
          </dgm:constrLst>
          <dgm:ruleLst/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onstrLst>
              <dgm:constr type="w" for="ch" forName="background" refType="w" fact="0.9"/>
              <dgm:constr type="h" for="ch" forName="background" refType="w" refFor="ch" refForName="background" fact="0.635"/>
              <dgm:constr type="t" for="ch" forName="background"/>
              <dgm:constr type="l" for="ch" forName="background"/>
              <dgm:constr type="w" for="ch" forName="text" refType="w" fact="0.9"/>
              <dgm:constr type="h" for="ch" forName="text" refType="w" refFor="ch" refForName="text" fact="0.635"/>
              <dgm:constr type="t" for="ch" forName="text" refType="w" fact="0.095"/>
              <dgm:constr type="l" for="ch" forName="text" refType="w" fact="0.1"/>
            </dgm:constrLst>
            <dgm:ruleLst/>
            <dgm:layoutNode name="background" styleLbl="node0" moveWith="text"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/>
              <dgm:constrLst/>
              <dgm:ruleLst/>
            </dgm:layoutNode>
            <dgm:layoutNode name="text" styleLbl="fgAcc0">
              <dgm:varLst>
                <dgm:chPref val="3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</dgm:layoutNode>
          <dgm:layoutNode name="hierChild2">
            <dgm:choose name="Name5">
              <dgm:if name="Name6" func="var" arg="dir" op="equ" val="norm">
                <dgm:alg type="hierChild">
                  <dgm:param type="linDir" val="fromL"/>
                </dgm:alg>
              </dgm:if>
              <dgm:else name="Name7">
                <dgm:alg type="hierChild">
                  <dgm:param type="linDir" val="from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8" axis="ch">
              <dgm:forEach name="Name9" axis="self" ptType="parTrans" cnt="1">
                <dgm:layoutNode name="Name10">
                  <dgm:alg type="conn">
                    <dgm:param type="dim" val="1D"/>
                    <dgm:param type="endSty" val="noArr"/>
                    <dgm:param type="connRout" val="bend"/>
                    <dgm:param type="bendPt" val="end"/>
                    <dgm:param type="begPts" val="bCtr"/>
                    <dgm:param type="endPts" val="tCtr"/>
                    <dgm:param type="srcNode" val="background"/>
                    <dgm:param type="dstNode" val="background2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1" axis="self" ptType="node">
                <dgm:layoutNode name="hierRoot2">
                  <dgm:alg type="hierRoot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bendDist" for="des" ptType="parTrans" refType="sp" fact="0.5"/>
                  </dgm:constrLst>
                  <dgm:ruleLst/>
                  <dgm:layoutNode name="composite2">
                    <dgm:alg type="composite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w" for="ch" forName="background2" refType="w" fact="0.9"/>
                      <dgm:constr type="h" for="ch" forName="background2" refType="w" refFor="ch" refForName="background2" fact="0.635"/>
                      <dgm:constr type="t" for="ch" forName="background2"/>
                      <dgm:constr type="l" for="ch" forName="background2"/>
                      <dgm:constr type="w" for="ch" forName="text2" refType="w" fact="0.9"/>
                      <dgm:constr type="h" for="ch" forName="text2" refType="w" refFor="ch" refForName="text2" fact="0.635"/>
                      <dgm:constr type="t" for="ch" forName="text2" refType="w" fact="0.095"/>
                      <dgm:constr type="l" for="ch" forName="text2" refType="w" fact="0.1"/>
                    </dgm:constrLst>
                    <dgm:ruleLst/>
                    <dgm:layoutNode name="background2" moveWith="text2"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/>
                      <dgm:constrLst/>
                      <dgm:ruleLst/>
                    </dgm:layoutNode>
                    <dgm:layoutNode name="text2" styleLbl="fgAcc2">
                      <dgm:varLst>
                        <dgm:chPref val="3"/>
                      </dgm:varLst>
                      <dgm:alg type="tx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layoutNode>
                  <dgm:layoutNode name="hierChild3">
                    <dgm:choose name="Name12">
                      <dgm:if name="Name13" func="var" arg="dir" op="equ" val="norm">
                        <dgm:alg type="hierChild">
                          <dgm:param type="linDir" val="fromL"/>
                        </dgm:alg>
                      </dgm:if>
                      <dgm:else name="Name14">
                        <dgm:alg type="hierChild">
                          <dgm:param type="linDir" val="from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15" axis="ch">
                      <dgm:forEach name="Name16" axis="self" ptType="parTrans" cnt="1">
                        <dgm:layoutNode name="Name17">
                          <dgm:alg type="conn">
                            <dgm:param type="dim" val="1D"/>
                            <dgm:param type="endSty" val="noArr"/>
                            <dgm:param type="connRout" val="bend"/>
                            <dgm:param type="bendPt" val="end"/>
                            <dgm:param type="begPts" val="bCtr"/>
                            <dgm:param type="endPts" val="tCtr"/>
                            <dgm:param type="srcNode" val="background2"/>
                            <dgm:param type="dstNode" val="background3"/>
                          </dgm:alg>
                          <dgm:shape xmlns:r="http://schemas.openxmlformats.org/officeDocument/2006/relationships" type="conn" r:blip="" zOrderOff="-999">
                            <dgm:adjLst/>
                          </dgm:shape>
                          <dgm:presOf axis="self"/>
                          <dgm:constrLst>
                            <dgm:constr type="begPad"/>
                            <dgm:constr type="endPad"/>
                          </dgm:constrLst>
                          <dgm:ruleLst/>
                        </dgm:layoutNode>
                      </dgm:forEach>
                      <dgm:forEach name="Name18" axis="self" ptType="node">
                        <dgm:layoutNode name="hierRoot3">
                          <dgm:alg type="hierRoot"/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constrLst>
                            <dgm:constr type="bendDist" for="des" ptType="parTrans" refType="sp" fact="0.5"/>
                          </dgm:constrLst>
                          <dgm:ruleLst/>
                          <dgm:layoutNode name="composite3">
                            <dgm:alg type="composite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w" for="ch" forName="background3" refType="w" fact="0.9"/>
                              <dgm:constr type="h" for="ch" forName="background3" refType="w" refFor="ch" refForName="background3" fact="0.635"/>
                              <dgm:constr type="t" for="ch" forName="background3"/>
                              <dgm:constr type="l" for="ch" forName="background3"/>
                              <dgm:constr type="w" for="ch" forName="text3" refType="w" fact="0.9"/>
                              <dgm:constr type="h" for="ch" forName="text3" refType="w" refFor="ch" refForName="text3" fact="0.635"/>
                              <dgm:constr type="t" for="ch" forName="text3" refType="w" fact="0.095"/>
                              <dgm:constr type="l" for="ch" forName="text3" refType="w" fact="0.1"/>
                            </dgm:constrLst>
                            <dgm:ruleLst/>
                            <dgm:layoutNode name="background3" moveWith="text3">
                              <dgm:alg type="sp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/>
                              <dgm:constrLst/>
                              <dgm:ruleLst/>
                            </dgm:layoutNode>
                            <dgm:layoutNode name="text3" styleLbl="fgAcc3">
                              <dgm:varLst>
                                <dgm:chPref val="3"/>
                              </dgm:varLst>
                              <dgm:alg type="tx"/>
                              <dgm:shape xmlns:r="http://schemas.openxmlformats.org/officeDocument/2006/relationships" type="roundRect" r:blip="">
                                <dgm:adjLst>
                                  <dgm:adj idx="1" val="0.1"/>
                                </dgm:adjLst>
                              </dgm:shape>
                              <dgm:presOf axis="self"/>
                              <dgm:constrLst>
                                <dgm:constr type="tMarg" refType="primFontSz" fact="0.3"/>
                                <dgm:constr type="bMarg" refType="primFontSz" fact="0.3"/>
                                <dgm:constr type="lMarg" refType="primFontSz" fact="0.3"/>
                                <dgm:constr type="rMarg" refType="primFontSz" fact="0.3"/>
                              </dgm:constrLst>
                              <dgm:ruleLst>
                                <dgm:rule type="primFontSz" val="5" fact="NaN" max="NaN"/>
                              </dgm:ruleLst>
                            </dgm:layoutNode>
                          </dgm:layoutNode>
                          <dgm:layoutNode name="hierChild4">
                            <dgm:choose name="Name19">
                              <dgm:if name="Name20" func="var" arg="dir" op="equ" val="norm">
                                <dgm:alg type="hierChild">
                                  <dgm:param type="linDir" val="fromL"/>
                                </dgm:alg>
                              </dgm:if>
                              <dgm:else name="Name21">
                                <dgm:alg type="hierChild">
                                  <dgm:param type="linDir" val="fromR"/>
                                </dgm:alg>
                              </dgm:else>
                            </dgm:choose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/>
                            <dgm:ruleLst/>
                            <dgm:forEach name="repeat" axis="ch">
                              <dgm:forEach name="Name22" axis="self" ptType="parTrans" cnt="1">
                                <dgm:layoutNode name="Name23">
                                  <dgm:choose name="Name24">
                                    <dgm:if name="Name25" axis="self" func="depth" op="lte" val="4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3"/>
                                        <dgm:param type="dstNode" val="background4"/>
                                      </dgm:alg>
                                    </dgm:if>
                                    <dgm:else name="Name26">
                                      <dgm:alg type="conn">
                                        <dgm:param type="dim" val="1D"/>
                                        <dgm:param type="endSty" val="noArr"/>
                                        <dgm:param type="connRout" val="bend"/>
                                        <dgm:param type="bendPt" val="end"/>
                                        <dgm:param type="begPts" val="bCtr"/>
                                        <dgm:param type="endPts" val="tCtr"/>
                                        <dgm:param type="srcNode" val="background4"/>
                                        <dgm:param type="dstNode" val="background4"/>
                                      </dgm:alg>
                                    </dgm:else>
                                  </dgm:choose>
                                  <dgm:shape xmlns:r="http://schemas.openxmlformats.org/officeDocument/2006/relationships" type="conn" r:blip="" zOrderOff="-999">
                                    <dgm:adjLst/>
                                  </dgm:shape>
                                  <dgm:presOf axis="self"/>
                                  <dgm:constrLst>
                                    <dgm:constr type="begPad"/>
                                    <dgm:constr type="endPad"/>
                                  </dgm:constrLst>
                                  <dgm:ruleLst/>
                                </dgm:layoutNode>
                              </dgm:forEach>
                              <dgm:forEach name="Name27" axis="self" ptType="node">
                                <dgm:layoutNode name="hierRoot4">
                                  <dgm:alg type="hierRoot"/>
                                  <dgm:shape xmlns:r="http://schemas.openxmlformats.org/officeDocument/2006/relationships" r:blip="">
                                    <dgm:adjLst/>
                                  </dgm:shape>
                                  <dgm:presOf/>
                                  <dgm:constrLst>
                                    <dgm:constr type="bendDist" for="des" ptType="parTrans" refType="sp" fact="0.5"/>
                                  </dgm:constrLst>
                                  <dgm:ruleLst/>
                                  <dgm:layoutNode name="composite4">
                                    <dgm:alg type="composite"/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>
                                      <dgm:constr type="w" for="ch" forName="background4" refType="w" fact="0.9"/>
                                      <dgm:constr type="h" for="ch" forName="background4" refType="w" refFor="ch" refForName="background4" fact="0.635"/>
                                      <dgm:constr type="t" for="ch" forName="background4"/>
                                      <dgm:constr type="l" for="ch" forName="background4"/>
                                      <dgm:constr type="w" for="ch" forName="text4" refType="w" fact="0.9"/>
                                      <dgm:constr type="h" for="ch" forName="text4" refType="w" refFor="ch" refForName="text4" fact="0.635"/>
                                      <dgm:constr type="t" for="ch" forName="text4" refType="w" fact="0.095"/>
                                      <dgm:constr type="l" for="ch" forName="text4" refType="w" fact="0.1"/>
                                    </dgm:constrLst>
                                    <dgm:ruleLst/>
                                    <dgm:layoutNode name="background4" moveWith="text4">
                                      <dgm:alg type="sp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/>
                                      <dgm:constrLst/>
                                      <dgm:ruleLst/>
                                    </dgm:layoutNode>
                                    <dgm:layoutNode name="text4" styleLbl="fgAcc4">
                                      <dgm:varLst>
                                        <dgm:chPref val="3"/>
                                      </dgm:varLst>
                                      <dgm:alg type="tx"/>
                                      <dgm:shape xmlns:r="http://schemas.openxmlformats.org/officeDocument/2006/relationships" type="roundRect" r:blip="">
                                        <dgm:adjLst>
                                          <dgm:adj idx="1" val="0.1"/>
                                        </dgm:adjLst>
                                      </dgm:shape>
                                      <dgm:presOf axis="self"/>
                                      <dgm:constrLst>
                                        <dgm:constr type="tMarg" refType="primFontSz" fact="0.3"/>
                                        <dgm:constr type="bMarg" refType="primFontSz" fact="0.3"/>
                                        <dgm:constr type="lMarg" refType="primFontSz" fact="0.3"/>
                                        <dgm:constr type="rMarg" refType="primFontSz" fact="0.3"/>
                                      </dgm:constrLst>
                                      <dgm:ruleLst>
                                        <dgm:rule type="primFontSz" val="5" fact="NaN" max="NaN"/>
                                      </dgm:ruleLst>
                                    </dgm:layoutNode>
                                  </dgm:layoutNode>
                                  <dgm:layoutNode name="hierChild5">
                                    <dgm:choose name="Name28">
                                      <dgm:if name="Name29" func="var" arg="dir" op="equ" val="norm">
                                        <dgm:alg type="hierChild">
                                          <dgm:param type="linDir" val="fromL"/>
                                        </dgm:alg>
                                      </dgm:if>
                                      <dgm:else name="Name30">
                                        <dgm:alg type="hierChild">
                                          <dgm:param type="linDir" val="fromR"/>
                                        </dgm:alg>
                                      </dgm:else>
                                    </dgm:choose>
                                    <dgm:shape xmlns:r="http://schemas.openxmlformats.org/officeDocument/2006/relationships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  <dgm:forEach name="Name31" ref="repeat"/>
                                  </dgm:layoutNode>
                                </dgm:layoutNode>
                              </dgm:forEach>
                            </dgm:forEach>
                          </dgm:layoutNode>
                        </dgm:layoutNode>
                      </dgm:forEach>
                    </dgm:forEach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041DB8-B66F-4DC8-A96E-33677E0F90FF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04A0D4-B89B-4ADD-AF9E-38636B40EE4E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73891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EB49C4A-65AC-492D-9701-81B46C3AD0E4}" type="datetimeFigureOut">
              <a:rPr lang="en-US" smtClean="0"/>
              <a:t>9/9/2015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2869989-EB00-4EE7-BCB5-25BDC5BB29F8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36361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2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03039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11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543148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12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26854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13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1610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14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746865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15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27316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16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09110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17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860059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18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361464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19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345313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20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595119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3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451345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21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990615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23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2190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24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142623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25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3964874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26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9065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27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28354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28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44244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4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352732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5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7544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6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205551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7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3170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8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103134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9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895508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algn="r" defTabSz="914400">
              <a:buNone/>
            </a:pPr>
            <a:fld id="{82869989-EB00-4EE7-BCB5-25BDC5BB29F8}" type="slidenum">
              <a:rPr lang="en-US" sz="1200" b="0" i="0">
                <a:latin typeface="Arial"/>
                <a:ea typeface="+mn-ea"/>
                <a:cs typeface="+mn-cs"/>
              </a:rPr>
              <a:t>10</a:t>
            </a:fld>
            <a:endParaRPr lang="en-US" sz="1200" b="0" i="0"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63672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 smtClean="0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BA72-A91B-4081-9735-8CB3106A3302}" type="datetimeFigureOut">
              <a:rPr lang="es-ES" smtClean="0"/>
              <a:t>09/09/2015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630C-430A-4BDA-B1A0-9AD55B91C9AD}" type="slidenum">
              <a:rPr lang="es-ES" smtClean="0"/>
              <a:t>‹Nº›</a:t>
            </a:fld>
            <a:endParaRPr lang="es-ES"/>
          </a:p>
        </p:txBody>
      </p:sp>
      <p:grpSp>
        <p:nvGrpSpPr>
          <p:cNvPr id="8" name="Group 4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5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6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2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4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4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4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5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5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4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4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4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2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2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2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2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3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3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3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3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3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9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9081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453-8663-4C69-AF73-9FD7B1DEC5D0}" type="datetime1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819261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453-8663-4C69-AF73-9FD7B1DEC5D0}" type="datetime1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31876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453-8663-4C69-AF73-9FD7B1DEC5D0}" type="datetime1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09455177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453-8663-4C69-AF73-9FD7B1DEC5D0}" type="datetime1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6682970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453-8663-4C69-AF73-9FD7B1DEC5D0}" type="datetime1">
              <a:rPr lang="en-US" smtClean="0"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336318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B2453-8663-4C69-AF73-9FD7B1DEC5D0}" type="datetime1">
              <a:rPr lang="en-US" smtClean="0"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3734953"/>
      </p:ext>
    </p:extLst>
  </p:cSld>
  <p:clrMapOvr>
    <a:masterClrMapping/>
  </p:clrMapOvr>
  <p:timing>
    <p:tnLst>
      <p:par>
        <p:cTn id="1" dur="indefinite" restart="never" nodeType="tmRoot"/>
      </p:par>
    </p:tnLst>
  </p:timing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4A29A4-78C8-47AB-BA06-22CB45938951}" type="datetime1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001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ED4ACF-2D82-46F2-A8E9-23963AA34E86}" type="datetime1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4526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74B5B-21A0-4192-BF4C-38187F1A68D8}" type="datetime1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284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BA72-A91B-4081-9735-8CB3106A3302}" type="datetimeFigureOut">
              <a:rPr lang="es-ES" smtClean="0"/>
              <a:t>09/09/2015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630C-430A-4BDA-B1A0-9AD55B91C9AD}" type="slidenum">
              <a:rPr lang="es-ES" smtClean="0"/>
              <a:t>‹Nº›</a:t>
            </a:fld>
            <a:endParaRPr lang="es-ES"/>
          </a:p>
        </p:txBody>
      </p:sp>
      <p:grpSp>
        <p:nvGrpSpPr>
          <p:cNvPr id="8" name="Group 6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0" name="Straight Connector 7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8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9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0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1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2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4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5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7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8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9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0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1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2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6" name="Group 23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4" name="Straight Connector 41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42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43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4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5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9" name="Group 46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5" name="Straight Connector 52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53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54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5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6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0" name="Straight Connector 47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48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49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0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1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7" name="Group 24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8" name="Straight Connector 2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2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2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9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3" name="Group 3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9" name="Straight Connector 3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3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3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3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4" name="Straight Connector 3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3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3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60" name="Straight Connector 57"/>
          <p:cNvCxnSpPr/>
          <p:nvPr userDrawn="1"/>
        </p:nvCxnSpPr>
        <p:spPr>
          <a:xfrm>
            <a:off x="1295400" y="5294175"/>
            <a:ext cx="96012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13533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5CF7C-B333-48E1-A4A6-83A3C8B73AC0}" type="datetime1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2288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20762-5CBF-4210-AB54-376B091119F8}" type="datetime1">
              <a:rPr lang="en-US" smtClean="0"/>
              <a:t>9/9/2015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2435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0DB371-BF5F-4058-A212-1A908E4D2674}" type="datetime1">
              <a:rPr lang="en-US" smtClean="0"/>
              <a:t>9/9/2015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492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A4083B-90AA-48CF-BAD5-00AA24D7F288}" type="datetime1">
              <a:rPr lang="en-US" smtClean="0"/>
              <a:t>9/9/2015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6" name="Group 160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8" name="Straight Connector 161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162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163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64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65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66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67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68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69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70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1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72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73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74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75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76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3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4" name="Group 177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2" name="Straight Connector 195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Straight Connector 196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197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198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99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7" name="Group 200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3" name="Straight Connector 206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Straight Connector 207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208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209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210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8" name="Straight Connector 201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202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203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204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205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5" name="Group 178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6" name="Straight Connector 179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Connector 180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81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182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83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1" name="Group 184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7" name="Straight Connector 190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191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192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193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194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30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2" name="Straight Connector 185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186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187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188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89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30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3670840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BAF629-ECA2-4CF3-B790-9D9BDED98269}" type="datetime1">
              <a:rPr lang="en-US" smtClean="0"/>
              <a:t>9/9/2015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9" name="Group 8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12" name="Straight Connector 9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0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1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2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3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4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5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6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7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8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9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0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1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2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3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4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accent1">
                  <a:lumMod val="7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8" name="Group 25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6" name="Straight Connector 43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44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8" name="Straight Connector 45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9" name="Straight Connector 46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47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51" name="Group 48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7" name="Straight Connector 54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55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9" name="Straight Connector 56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0" name="Straight Connector 57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61" name="Straight Connector 58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52" name="Straight Connector 49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50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4" name="Straight Connector 51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Straight Connector 52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6" name="Straight Connector 53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oup 26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30" name="Straight Connector 27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28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2" name="Straight Connector 29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3" name="Straight Connector 30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31"/>
              <p:cNvCxnSpPr/>
              <p:nvPr/>
            </p:nvCxnSpPr>
            <p:spPr bwMode="hidden">
              <a:xfrm>
                <a:off x="5150644" y="0"/>
                <a:ext cx="6815931" cy="6858000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5" name="Group 32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41" name="Straight Connector 38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39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3" name="Straight Connector 40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4" name="Straight Connector 41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Straight Connector 42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accent1">
                      <a:lumMod val="7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3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34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8" name="Straight Connector 35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Straight Connector 36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0" name="Straight Connector 37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accent1">
                    <a:lumMod val="7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62" name="Rectangle 6"/>
          <p:cNvSpPr/>
          <p:nvPr userDrawn="1"/>
        </p:nvSpPr>
        <p:spPr>
          <a:xfrm>
            <a:off x="0" y="0"/>
            <a:ext cx="7315200" cy="6858000"/>
          </a:xfrm>
          <a:prstGeom prst="rect">
            <a:avLst/>
          </a:prstGeom>
          <a:gradFill>
            <a:gsLst>
              <a:gs pos="69000">
                <a:schemeClr val="bg1"/>
              </a:gs>
              <a:gs pos="0">
                <a:schemeClr val="bg1"/>
              </a:gs>
              <a:gs pos="100000">
                <a:schemeClr val="bg1">
                  <a:lumMod val="95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3" name="Straight Connector 59"/>
          <p:cNvCxnSpPr/>
          <p:nvPr userDrawn="1"/>
        </p:nvCxnSpPr>
        <p:spPr>
          <a:xfrm>
            <a:off x="7923089" y="2895600"/>
            <a:ext cx="3659311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52763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 smtClean="0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7BA72-A91B-4081-9735-8CB3106A3302}" type="datetimeFigureOut">
              <a:rPr lang="es-ES" smtClean="0"/>
              <a:t>09/09/2015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1B630C-430A-4BDA-B1A0-9AD55B91C9AD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3799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51B2453-8663-4C69-AF73-9FD7B1DEC5D0}" type="datetime1">
              <a:rPr lang="en-US" smtClean="0"/>
              <a:t>9/9/2015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‹Nº›</a:t>
            </a:fld>
            <a:endParaRPr lang="en-US"/>
          </a:p>
        </p:txBody>
      </p:sp>
      <p:grpSp>
        <p:nvGrpSpPr>
          <p:cNvPr id="8" name="Group 95"/>
          <p:cNvGrpSpPr/>
          <p:nvPr userDrawn="1"/>
        </p:nvGrpSpPr>
        <p:grpSpPr bwMode="hidden">
          <a:xfrm>
            <a:off x="-1" y="0"/>
            <a:ext cx="12192002" cy="6858000"/>
            <a:chOff x="-1" y="0"/>
            <a:chExt cx="12192002" cy="6858000"/>
          </a:xfrm>
        </p:grpSpPr>
        <p:cxnSp>
          <p:nvCxnSpPr>
            <p:cNvPr id="9" name="Straight Connector 96"/>
            <p:cNvCxnSpPr/>
            <p:nvPr/>
          </p:nvCxnSpPr>
          <p:spPr bwMode="hidden">
            <a:xfrm>
              <a:off x="61019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7"/>
            <p:cNvCxnSpPr/>
            <p:nvPr/>
          </p:nvCxnSpPr>
          <p:spPr bwMode="hidden">
            <a:xfrm>
              <a:off x="182933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98"/>
            <p:cNvCxnSpPr/>
            <p:nvPr/>
          </p:nvCxnSpPr>
          <p:spPr bwMode="hidden">
            <a:xfrm>
              <a:off x="304847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99"/>
            <p:cNvCxnSpPr/>
            <p:nvPr/>
          </p:nvCxnSpPr>
          <p:spPr bwMode="hidden">
            <a:xfrm>
              <a:off x="426760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00"/>
            <p:cNvCxnSpPr/>
            <p:nvPr/>
          </p:nvCxnSpPr>
          <p:spPr bwMode="hidden">
            <a:xfrm>
              <a:off x="548674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01"/>
            <p:cNvCxnSpPr/>
            <p:nvPr/>
          </p:nvCxnSpPr>
          <p:spPr bwMode="hidden">
            <a:xfrm>
              <a:off x="6705884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02"/>
            <p:cNvCxnSpPr/>
            <p:nvPr/>
          </p:nvCxnSpPr>
          <p:spPr bwMode="hidden">
            <a:xfrm>
              <a:off x="7925022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03"/>
            <p:cNvCxnSpPr/>
            <p:nvPr/>
          </p:nvCxnSpPr>
          <p:spPr bwMode="hidden">
            <a:xfrm>
              <a:off x="9144160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04"/>
            <p:cNvCxnSpPr/>
            <p:nvPr/>
          </p:nvCxnSpPr>
          <p:spPr bwMode="hidden">
            <a:xfrm>
              <a:off x="10363298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05"/>
            <p:cNvCxnSpPr/>
            <p:nvPr/>
          </p:nvCxnSpPr>
          <p:spPr bwMode="hidden">
            <a:xfrm>
              <a:off x="11582436" y="0"/>
              <a:ext cx="0" cy="685800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06"/>
            <p:cNvCxnSpPr/>
            <p:nvPr/>
          </p:nvCxnSpPr>
          <p:spPr bwMode="hidden">
            <a:xfrm>
              <a:off x="2819" y="38648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07"/>
            <p:cNvCxnSpPr/>
            <p:nvPr/>
          </p:nvCxnSpPr>
          <p:spPr bwMode="hidden">
            <a:xfrm>
              <a:off x="2819" y="1611181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108"/>
            <p:cNvCxnSpPr/>
            <p:nvPr/>
          </p:nvCxnSpPr>
          <p:spPr bwMode="hidden">
            <a:xfrm>
              <a:off x="2819" y="2835877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109"/>
            <p:cNvCxnSpPr/>
            <p:nvPr/>
          </p:nvCxnSpPr>
          <p:spPr bwMode="hidden">
            <a:xfrm>
              <a:off x="2819" y="4060573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110"/>
            <p:cNvCxnSpPr/>
            <p:nvPr/>
          </p:nvCxnSpPr>
          <p:spPr bwMode="hidden">
            <a:xfrm>
              <a:off x="2819" y="5285269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111"/>
            <p:cNvCxnSpPr/>
            <p:nvPr/>
          </p:nvCxnSpPr>
          <p:spPr bwMode="hidden">
            <a:xfrm>
              <a:off x="2819" y="6509965"/>
              <a:ext cx="12188952" cy="0"/>
            </a:xfrm>
            <a:prstGeom prst="line">
              <a:avLst/>
            </a:prstGeom>
            <a:ln>
              <a:solidFill>
                <a:schemeClr val="bg1">
                  <a:lumMod val="85000"/>
                  <a:alpha val="2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25" name="Group 112"/>
            <p:cNvGrpSpPr/>
            <p:nvPr userDrawn="1"/>
          </p:nvGrpSpPr>
          <p:grpSpPr bwMode="hidden">
            <a:xfrm>
              <a:off x="-1" y="0"/>
              <a:ext cx="12192001" cy="6858000"/>
              <a:chOff x="-1" y="0"/>
              <a:chExt cx="12192001" cy="6858000"/>
            </a:xfrm>
          </p:grpSpPr>
          <p:cxnSp>
            <p:nvCxnSpPr>
              <p:cNvPr id="43" name="Straight Connector 130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4" name="Straight Connector 131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Straight Connector 132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6" name="Straight Connector 133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Straight Connector 134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48" name="Group 135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54" name="Straight Connector 141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5" name="Straight Connector 142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6" name="Straight Connector 143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Straight Connector 144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8" name="Straight Connector 145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49" name="Straight Connector 136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0" name="Straight Connector 137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1" name="Straight Connector 138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Straight Connector 139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3" name="Straight Connector 140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Group 113"/>
            <p:cNvGrpSpPr/>
            <p:nvPr userDrawn="1"/>
          </p:nvGrpSpPr>
          <p:grpSpPr bwMode="hidden">
            <a:xfrm flipH="1">
              <a:off x="0" y="0"/>
              <a:ext cx="12192001" cy="6858000"/>
              <a:chOff x="-1" y="0"/>
              <a:chExt cx="12192001" cy="6858000"/>
            </a:xfrm>
          </p:grpSpPr>
          <p:cxnSp>
            <p:nvCxnSpPr>
              <p:cNvPr id="27" name="Straight Connector 114"/>
              <p:cNvCxnSpPr/>
              <p:nvPr/>
            </p:nvCxnSpPr>
            <p:spPr bwMode="hidden">
              <a:xfrm>
                <a:off x="225425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Connector 115"/>
              <p:cNvCxnSpPr/>
              <p:nvPr/>
            </p:nvCxnSpPr>
            <p:spPr bwMode="hidden">
              <a:xfrm>
                <a:off x="1449154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9" name="Straight Connector 116"/>
              <p:cNvCxnSpPr/>
              <p:nvPr/>
            </p:nvCxnSpPr>
            <p:spPr bwMode="hidden">
              <a:xfrm>
                <a:off x="266598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Connector 117"/>
              <p:cNvCxnSpPr/>
              <p:nvPr/>
            </p:nvCxnSpPr>
            <p:spPr bwMode="hidden">
              <a:xfrm>
                <a:off x="3885119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1" name="Straight Connector 118"/>
              <p:cNvCxnSpPr/>
              <p:nvPr/>
            </p:nvCxnSpPr>
            <p:spPr bwMode="hidden">
              <a:xfrm>
                <a:off x="5106502" y="0"/>
                <a:ext cx="6815931" cy="6858000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32" name="Group 119"/>
              <p:cNvGrpSpPr/>
              <p:nvPr/>
            </p:nvGrpSpPr>
            <p:grpSpPr bwMode="hidden">
              <a:xfrm>
                <a:off x="6327885" y="0"/>
                <a:ext cx="5864115" cy="5898673"/>
                <a:chOff x="6327885" y="0"/>
                <a:chExt cx="5864115" cy="5898673"/>
              </a:xfrm>
            </p:grpSpPr>
            <p:cxnSp>
              <p:nvCxnSpPr>
                <p:cNvPr id="38" name="Straight Connector 125"/>
                <p:cNvCxnSpPr/>
                <p:nvPr/>
              </p:nvCxnSpPr>
              <p:spPr bwMode="hidden">
                <a:xfrm>
                  <a:off x="6327885" y="0"/>
                  <a:ext cx="5864115" cy="5898673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9" name="Straight Connector 126"/>
                <p:cNvCxnSpPr/>
                <p:nvPr/>
              </p:nvCxnSpPr>
              <p:spPr bwMode="hidden">
                <a:xfrm>
                  <a:off x="7549268" y="0"/>
                  <a:ext cx="4642732" cy="4672425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0" name="Straight Connector 127"/>
                <p:cNvCxnSpPr/>
                <p:nvPr/>
              </p:nvCxnSpPr>
              <p:spPr bwMode="hidden">
                <a:xfrm>
                  <a:off x="8772997" y="0"/>
                  <a:ext cx="3419003" cy="345674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1" name="Straight Connector 128"/>
                <p:cNvCxnSpPr/>
                <p:nvPr/>
              </p:nvCxnSpPr>
              <p:spPr bwMode="hidden">
                <a:xfrm>
                  <a:off x="9982200" y="0"/>
                  <a:ext cx="2209800" cy="2226469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2" name="Straight Connector 129"/>
                <p:cNvCxnSpPr/>
                <p:nvPr/>
              </p:nvCxnSpPr>
              <p:spPr bwMode="hidden">
                <a:xfrm>
                  <a:off x="11199019" y="0"/>
                  <a:ext cx="992981" cy="1002506"/>
                </a:xfrm>
                <a:prstGeom prst="line">
                  <a:avLst/>
                </a:prstGeom>
                <a:ln>
                  <a:solidFill>
                    <a:schemeClr val="bg1">
                      <a:lumMod val="85000"/>
                      <a:alpha val="25000"/>
                    </a:schemeClr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3" name="Straight Connector 120"/>
              <p:cNvCxnSpPr/>
              <p:nvPr/>
            </p:nvCxnSpPr>
            <p:spPr bwMode="hidden">
              <a:xfrm flipH="1" flipV="1">
                <a:off x="-1" y="1012053"/>
                <a:ext cx="5828811" cy="58459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4" name="Straight Connector 121"/>
              <p:cNvCxnSpPr/>
              <p:nvPr/>
            </p:nvCxnSpPr>
            <p:spPr bwMode="hidden">
              <a:xfrm flipH="1" flipV="1">
                <a:off x="-1" y="2227340"/>
                <a:ext cx="4614781" cy="4630658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Connector 122"/>
              <p:cNvCxnSpPr/>
              <p:nvPr/>
            </p:nvCxnSpPr>
            <p:spPr bwMode="hidden">
              <a:xfrm flipH="1" flipV="1">
                <a:off x="-1" y="3432149"/>
                <a:ext cx="3398419" cy="3425849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Straight Connector 123"/>
              <p:cNvCxnSpPr/>
              <p:nvPr/>
            </p:nvCxnSpPr>
            <p:spPr bwMode="hidden">
              <a:xfrm flipH="1" flipV="1">
                <a:off x="-1" y="4651431"/>
                <a:ext cx="2196496" cy="2206567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7" name="Straight Connector 124"/>
              <p:cNvCxnSpPr/>
              <p:nvPr/>
            </p:nvCxnSpPr>
            <p:spPr bwMode="hidden">
              <a:xfrm flipH="1" flipV="1">
                <a:off x="-1" y="5864453"/>
                <a:ext cx="987003" cy="993545"/>
              </a:xfrm>
              <a:prstGeom prst="line">
                <a:avLst/>
              </a:prstGeom>
              <a:ln>
                <a:solidFill>
                  <a:schemeClr val="bg1">
                    <a:lumMod val="85000"/>
                    <a:alpha val="25000"/>
                  </a:schemeClr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cxnSp>
        <p:nvCxnSpPr>
          <p:cNvPr id="59" name="Straight Connector 147"/>
          <p:cNvCxnSpPr/>
          <p:nvPr userDrawn="1"/>
        </p:nvCxnSpPr>
        <p:spPr>
          <a:xfrm>
            <a:off x="609600" y="6172200"/>
            <a:ext cx="10972800" cy="0"/>
          </a:xfrm>
          <a:prstGeom prst="line">
            <a:avLst/>
          </a:prstGeom>
          <a:ln w="127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713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  <p:hf sldNum="0" hdr="0" ftr="0" dt="0"/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7.xml"/><Relationship Id="rId13" Type="http://schemas.openxmlformats.org/officeDocument/2006/relationships/image" Target="../media/image30.png"/><Relationship Id="rId18" Type="http://schemas.openxmlformats.org/officeDocument/2006/relationships/slide" Target="slide2.xml"/><Relationship Id="rId3" Type="http://schemas.openxmlformats.org/officeDocument/2006/relationships/image" Target="../media/image4.png"/><Relationship Id="rId7" Type="http://schemas.openxmlformats.org/officeDocument/2006/relationships/image" Target="../media/image27.jpg"/><Relationship Id="rId12" Type="http://schemas.openxmlformats.org/officeDocument/2006/relationships/slide" Target="slide18.xml"/><Relationship Id="rId1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6" Type="http://schemas.openxmlformats.org/officeDocument/2006/relationships/slide" Target="slide2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1.xml"/><Relationship Id="rId11" Type="http://schemas.openxmlformats.org/officeDocument/2006/relationships/image" Target="../media/image29.png"/><Relationship Id="rId5" Type="http://schemas.openxmlformats.org/officeDocument/2006/relationships/image" Target="../media/image26.png"/><Relationship Id="rId15" Type="http://schemas.openxmlformats.org/officeDocument/2006/relationships/image" Target="../media/image31.png"/><Relationship Id="rId10" Type="http://schemas.openxmlformats.org/officeDocument/2006/relationships/slide" Target="slide19.xml"/><Relationship Id="rId19" Type="http://schemas.openxmlformats.org/officeDocument/2006/relationships/image" Target="../media/image33.png"/><Relationship Id="rId4" Type="http://schemas.openxmlformats.org/officeDocument/2006/relationships/image" Target="../media/image6.png"/><Relationship Id="rId9" Type="http://schemas.openxmlformats.org/officeDocument/2006/relationships/image" Target="../media/image28.png"/><Relationship Id="rId14" Type="http://schemas.openxmlformats.org/officeDocument/2006/relationships/slide" Target="slide2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emf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emf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emf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emf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emf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slide" Target="slide10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slide" Target="slide10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3.xml"/><Relationship Id="rId3" Type="http://schemas.openxmlformats.org/officeDocument/2006/relationships/image" Target="../media/image34.png"/><Relationship Id="rId7" Type="http://schemas.openxmlformats.org/officeDocument/2006/relationships/diagramLayout" Target="../diagrams/layout3.xml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3.xml"/><Relationship Id="rId11" Type="http://schemas.openxmlformats.org/officeDocument/2006/relationships/slide" Target="slide10.xml"/><Relationship Id="rId5" Type="http://schemas.openxmlformats.org/officeDocument/2006/relationships/image" Target="../media/image36.png"/><Relationship Id="rId10" Type="http://schemas.microsoft.com/office/2007/relationships/diagramDrawing" Target="../diagrams/drawing3.xml"/><Relationship Id="rId4" Type="http://schemas.openxmlformats.org/officeDocument/2006/relationships/image" Target="../media/image35.png"/><Relationship Id="rId9" Type="http://schemas.openxmlformats.org/officeDocument/2006/relationships/diagramColors" Target="../diagrams/colors3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slide" Target="slide10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slide" Target="slide10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emf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slide" Target="slide10.xml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4.png"/><Relationship Id="rId7" Type="http://schemas.openxmlformats.org/officeDocument/2006/relationships/slide" Target="slide10.xml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Relationship Id="rId9" Type="http://schemas.openxmlformats.org/officeDocument/2006/relationships/image" Target="../media/image47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10.xml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37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g"/><Relationship Id="rId5" Type="http://schemas.openxmlformats.org/officeDocument/2006/relationships/image" Target="../media/image49.png"/><Relationship Id="rId4" Type="http://schemas.openxmlformats.org/officeDocument/2006/relationships/image" Target="../media/image6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4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jp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6.png"/><Relationship Id="rId9" Type="http://schemas.openxmlformats.org/officeDocument/2006/relationships/image" Target="../media/image56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59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6.png"/><Relationship Id="rId3" Type="http://schemas.openxmlformats.org/officeDocument/2006/relationships/image" Target="../media/image4.png"/><Relationship Id="rId7" Type="http://schemas.openxmlformats.org/officeDocument/2006/relationships/image" Target="../media/image10.jpeg"/><Relationship Id="rId12" Type="http://schemas.openxmlformats.org/officeDocument/2006/relationships/image" Target="../media/image1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11" Type="http://schemas.openxmlformats.org/officeDocument/2006/relationships/image" Target="../media/image14.jpeg"/><Relationship Id="rId5" Type="http://schemas.openxmlformats.org/officeDocument/2006/relationships/image" Target="../media/image8.png"/><Relationship Id="rId10" Type="http://schemas.openxmlformats.org/officeDocument/2006/relationships/image" Target="../media/image13.jpeg"/><Relationship Id="rId4" Type="http://schemas.openxmlformats.org/officeDocument/2006/relationships/image" Target="../media/image6.png"/><Relationship Id="rId9" Type="http://schemas.openxmlformats.org/officeDocument/2006/relationships/image" Target="../media/image12.jpeg"/><Relationship Id="rId14" Type="http://schemas.openxmlformats.org/officeDocument/2006/relationships/image" Target="../media/image1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4.png"/><Relationship Id="rId7" Type="http://schemas.openxmlformats.org/officeDocument/2006/relationships/image" Target="../media/image2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hyperlink" Target="https://www.compraspublicas.gob.ec/ProcesoContratacion/" TargetMode="External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6.png"/><Relationship Id="rId9" Type="http://schemas.microsoft.com/office/2007/relationships/diagramDrawing" Target="../diagrams/drawing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2.xml"/><Relationship Id="rId3" Type="http://schemas.openxmlformats.org/officeDocument/2006/relationships/image" Target="../media/image4.png"/><Relationship Id="rId7" Type="http://schemas.openxmlformats.org/officeDocument/2006/relationships/diagramQuickStyle" Target="../diagrams/quickStyle2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2.xml"/><Relationship Id="rId5" Type="http://schemas.openxmlformats.org/officeDocument/2006/relationships/diagramData" Target="../diagrams/data2.xml"/><Relationship Id="rId4" Type="http://schemas.openxmlformats.org/officeDocument/2006/relationships/image" Target="../media/image6.png"/><Relationship Id="rId9" Type="http://schemas.microsoft.com/office/2007/relationships/diagramDrawing" Target="../diagrams/drawing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602402"/>
          </a:xfrm>
          <a:prstGeom prst="rect">
            <a:avLst/>
          </a:prstGeom>
        </p:spPr>
      </p:pic>
      <p:sp>
        <p:nvSpPr>
          <p:cNvPr id="5" name="Rectángulo 4"/>
          <p:cNvSpPr/>
          <p:nvPr/>
        </p:nvSpPr>
        <p:spPr>
          <a:xfrm>
            <a:off x="0" y="2376842"/>
            <a:ext cx="12192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EC" sz="2200" b="1" dirty="0">
                <a:latin typeface="Arial" panose="020B0604020202020204" pitchFamily="34" charset="0"/>
                <a:cs typeface="Arial" pitchFamily="34" charset="0"/>
              </a:rPr>
              <a:t>INGENIERÍA DE SISTEMAS E INFORMÁTICA </a:t>
            </a:r>
            <a:br>
              <a:rPr lang="es-EC" sz="2200" b="1" dirty="0">
                <a:latin typeface="Arial" panose="020B0604020202020204" pitchFamily="34" charset="0"/>
                <a:cs typeface="Arial" pitchFamily="34" charset="0"/>
              </a:rPr>
            </a:br>
            <a:r>
              <a:rPr lang="es-EC" sz="2200" b="1" dirty="0">
                <a:latin typeface="Arial" panose="020B0604020202020204" pitchFamily="34" charset="0"/>
                <a:cs typeface="Arial" pitchFamily="34" charset="0"/>
              </a:rPr>
              <a:t/>
            </a:r>
            <a:br>
              <a:rPr lang="es-EC" sz="2200" b="1" dirty="0">
                <a:latin typeface="Arial" panose="020B0604020202020204" pitchFamily="34" charset="0"/>
                <a:cs typeface="Arial" pitchFamily="34" charset="0"/>
              </a:rPr>
            </a:br>
            <a:r>
              <a:rPr lang="es-EC" sz="2200" b="1" dirty="0">
                <a:latin typeface="Arial" panose="020B0604020202020204" pitchFamily="34" charset="0"/>
                <a:cs typeface="Arial" pitchFamily="34" charset="0"/>
              </a:rPr>
              <a:t>TEMA:</a:t>
            </a:r>
            <a:br>
              <a:rPr lang="es-EC" sz="2200" b="1" dirty="0">
                <a:latin typeface="Arial" panose="020B0604020202020204" pitchFamily="34" charset="0"/>
                <a:cs typeface="Arial" pitchFamily="34" charset="0"/>
              </a:rPr>
            </a:br>
            <a:r>
              <a:rPr lang="es-EC" sz="2200" b="1" dirty="0">
                <a:latin typeface="Arial" panose="020B0604020202020204" pitchFamily="34" charset="0"/>
                <a:cs typeface="Arial" pitchFamily="34" charset="0"/>
              </a:rPr>
              <a:t>ANÁLISIS, DISEÑO E IMPLEMENTACIÓN </a:t>
            </a:r>
            <a:r>
              <a:rPr lang="es-EC" sz="2200" b="1" dirty="0" smtClean="0">
                <a:latin typeface="Arial" panose="020B0604020202020204" pitchFamily="34" charset="0"/>
                <a:cs typeface="Arial" pitchFamily="34" charset="0"/>
              </a:rPr>
              <a:t>DE UN </a:t>
            </a:r>
            <a:r>
              <a:rPr lang="es-EC" sz="2200" b="1" dirty="0">
                <a:latin typeface="Arial" panose="020B0604020202020204" pitchFamily="34" charset="0"/>
                <a:cs typeface="Arial" pitchFamily="34" charset="0"/>
              </a:rPr>
              <a:t>SISTEMA </a:t>
            </a:r>
            <a:r>
              <a:rPr lang="es-EC" sz="2200" b="1" dirty="0" smtClean="0">
                <a:latin typeface="Arial" panose="020B0604020202020204" pitchFamily="34" charset="0"/>
                <a:cs typeface="Arial" pitchFamily="34" charset="0"/>
              </a:rPr>
              <a:t>WEB PARA </a:t>
            </a:r>
            <a:r>
              <a:rPr lang="es-EC" sz="2200" b="1" dirty="0">
                <a:latin typeface="Arial" panose="020B0604020202020204" pitchFamily="34" charset="0"/>
                <a:cs typeface="Arial" pitchFamily="34" charset="0"/>
              </a:rPr>
              <a:t>LA ADMINISTRACIÓN DE LA EMPRESA TRANSTUVAL S.A APLICANDO LA METODOLOGÍA iWEB</a:t>
            </a:r>
            <a:br>
              <a:rPr lang="es-EC" sz="2200" b="1" dirty="0">
                <a:latin typeface="Arial" panose="020B0604020202020204" pitchFamily="34" charset="0"/>
                <a:cs typeface="Arial" pitchFamily="34" charset="0"/>
              </a:rPr>
            </a:br>
            <a:r>
              <a:rPr lang="es-EC" sz="2200" b="1" dirty="0">
                <a:latin typeface="Arial" panose="020B0604020202020204" pitchFamily="34" charset="0"/>
                <a:cs typeface="Arial" pitchFamily="34" charset="0"/>
              </a:rPr>
              <a:t> </a:t>
            </a:r>
            <a:br>
              <a:rPr lang="es-EC" sz="2200" b="1" dirty="0">
                <a:latin typeface="Arial" panose="020B0604020202020204" pitchFamily="34" charset="0"/>
                <a:cs typeface="Arial" pitchFamily="34" charset="0"/>
              </a:rPr>
            </a:br>
            <a:r>
              <a:rPr lang="es-EC" sz="2200" b="1" dirty="0" smtClean="0">
                <a:latin typeface="Arial" pitchFamily="34" charset="0"/>
                <a:cs typeface="Arial" pitchFamily="34" charset="0"/>
              </a:rPr>
              <a:t>TUTORES:</a:t>
            </a:r>
            <a:r>
              <a:rPr lang="es-EC" sz="2200" b="1" dirty="0">
                <a:latin typeface="Arial" pitchFamily="34" charset="0"/>
                <a:cs typeface="Arial" pitchFamily="34" charset="0"/>
              </a:rPr>
              <a:t/>
            </a:r>
            <a:br>
              <a:rPr lang="es-EC" sz="2200" b="1" dirty="0">
                <a:latin typeface="Arial" pitchFamily="34" charset="0"/>
                <a:cs typeface="Arial" pitchFamily="34" charset="0"/>
              </a:rPr>
            </a:br>
            <a:r>
              <a:rPr lang="es-EC" sz="2200" b="1" dirty="0" smtClean="0">
                <a:latin typeface="Arial" pitchFamily="34" charset="0"/>
                <a:cs typeface="Arial" pitchFamily="34" charset="0"/>
              </a:rPr>
              <a:t>ING. </a:t>
            </a:r>
            <a:r>
              <a:rPr lang="es-EC" sz="2200" b="1" dirty="0">
                <a:latin typeface="Arial" pitchFamily="34" charset="0"/>
                <a:cs typeface="Arial" pitchFamily="34" charset="0"/>
              </a:rPr>
              <a:t>TATIANA </a:t>
            </a:r>
            <a:r>
              <a:rPr lang="es-EC" sz="2200" b="1" dirty="0" smtClean="0">
                <a:latin typeface="Arial" pitchFamily="34" charset="0"/>
                <a:cs typeface="Arial" pitchFamily="34" charset="0"/>
              </a:rPr>
              <a:t>GUALOTUÑA - ING. </a:t>
            </a:r>
            <a:r>
              <a:rPr lang="es-EC" sz="2200" b="1" dirty="0">
                <a:latin typeface="Arial" pitchFamily="34" charset="0"/>
                <a:cs typeface="Arial" pitchFamily="34" charset="0"/>
              </a:rPr>
              <a:t>OSWALDO </a:t>
            </a:r>
            <a:r>
              <a:rPr lang="es-EC" sz="2200" b="1" dirty="0" smtClean="0">
                <a:latin typeface="Arial" pitchFamily="34" charset="0"/>
                <a:cs typeface="Arial" pitchFamily="34" charset="0"/>
              </a:rPr>
              <a:t>DIAZ</a:t>
            </a:r>
          </a:p>
          <a:p>
            <a:pPr algn="ctr"/>
            <a:r>
              <a:rPr lang="es-EC" sz="2200" b="1" dirty="0" smtClean="0">
                <a:latin typeface="Arial" pitchFamily="34" charset="0"/>
                <a:cs typeface="Arial" pitchFamily="34" charset="0"/>
              </a:rPr>
              <a:t> </a:t>
            </a:r>
          </a:p>
          <a:p>
            <a:pPr algn="ctr"/>
            <a:r>
              <a:rPr lang="es-EC" sz="2200" b="1" dirty="0" smtClean="0">
                <a:latin typeface="Arial" pitchFamily="34" charset="0"/>
                <a:cs typeface="Arial" pitchFamily="34" charset="0"/>
              </a:rPr>
              <a:t>AUTORES</a:t>
            </a:r>
            <a:r>
              <a:rPr lang="es-EC" sz="2200" b="1" dirty="0">
                <a:latin typeface="Arial" pitchFamily="34" charset="0"/>
                <a:cs typeface="Arial" pitchFamily="34" charset="0"/>
              </a:rPr>
              <a:t>: </a:t>
            </a:r>
            <a:endParaRPr lang="es-EC" sz="2200" b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C" sz="2200" b="1" dirty="0" smtClean="0">
                <a:latin typeface="Arial" pitchFamily="34" charset="0"/>
                <a:cs typeface="Arial" pitchFamily="34" charset="0"/>
              </a:rPr>
              <a:t>CANDO </a:t>
            </a:r>
            <a:r>
              <a:rPr lang="es-EC" sz="2200" b="1" dirty="0">
                <a:latin typeface="Arial" pitchFamily="34" charset="0"/>
                <a:cs typeface="Arial" pitchFamily="34" charset="0"/>
              </a:rPr>
              <a:t>PABLO – QUINGA </a:t>
            </a:r>
            <a:r>
              <a:rPr lang="es-EC" sz="2200" b="1" dirty="0" smtClean="0">
                <a:latin typeface="Arial" pitchFamily="34" charset="0"/>
                <a:cs typeface="Arial" pitchFamily="34" charset="0"/>
              </a:rPr>
              <a:t>LUIS</a:t>
            </a:r>
            <a:endParaRPr lang="es-EC" sz="22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CuadroTexto 5"/>
          <p:cNvSpPr txBox="1"/>
          <p:nvPr/>
        </p:nvSpPr>
        <p:spPr>
          <a:xfrm>
            <a:off x="-1" y="6044381"/>
            <a:ext cx="3916907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s-EC" b="1" dirty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es-EC" sz="2200" b="1" dirty="0" smtClean="0">
                <a:latin typeface="Arial" pitchFamily="34" charset="0"/>
                <a:cs typeface="Arial" pitchFamily="34" charset="0"/>
              </a:rPr>
              <a:t>SANGOLQUI, JULIO 2015</a:t>
            </a:r>
            <a:endParaRPr lang="es-EC" sz="2200" b="1" dirty="0">
              <a:latin typeface="Arial" pitchFamily="34" charset="0"/>
              <a:cs typeface="Arial" pitchFamily="34" charset="0"/>
            </a:endParaRPr>
          </a:p>
          <a:p>
            <a:endParaRPr lang="es-EC" dirty="0"/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745" y="1602403"/>
            <a:ext cx="2380268" cy="77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4933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5716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01051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60861" y="352606"/>
            <a:ext cx="4408228" cy="800850"/>
          </a:xfrm>
        </p:spPr>
        <p:txBody>
          <a:bodyPr>
            <a:normAutofit/>
          </a:bodyPr>
          <a:lstStyle/>
          <a:p>
            <a:r>
              <a:rPr lang="es-EC" dirty="0" err="1" smtClean="0"/>
              <a:t>METODOLOGÍa</a:t>
            </a:r>
            <a:endParaRPr lang="es-EC" dirty="0"/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1069" y="1538842"/>
            <a:ext cx="11900848" cy="5162209"/>
          </a:xfrm>
          <a:prstGeom prst="rect">
            <a:avLst/>
          </a:prstGeom>
        </p:spPr>
      </p:pic>
      <p:sp>
        <p:nvSpPr>
          <p:cNvPr id="3" name="CuadroTexto 2"/>
          <p:cNvSpPr txBox="1"/>
          <p:nvPr/>
        </p:nvSpPr>
        <p:spPr>
          <a:xfrm>
            <a:off x="191069" y="1416398"/>
            <a:ext cx="238835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sz="6000" dirty="0" smtClean="0"/>
              <a:t>iWEB</a:t>
            </a:r>
            <a:endParaRPr lang="es-EC" sz="6000" dirty="0"/>
          </a:p>
        </p:txBody>
      </p:sp>
      <p:pic>
        <p:nvPicPr>
          <p:cNvPr id="8" name="Imagen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8279" y="2755837"/>
            <a:ext cx="2087614" cy="600075"/>
          </a:xfrm>
          <a:prstGeom prst="rect">
            <a:avLst/>
          </a:prstGeom>
        </p:spPr>
      </p:pic>
      <p:pic>
        <p:nvPicPr>
          <p:cNvPr id="9" name="Imagen 8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658343" y="2986198"/>
            <a:ext cx="1942857" cy="1019048"/>
          </a:xfrm>
          <a:prstGeom prst="rect">
            <a:avLst/>
          </a:prstGeom>
        </p:spPr>
      </p:pic>
      <p:pic>
        <p:nvPicPr>
          <p:cNvPr id="10" name="Imagen 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792269" y="2567826"/>
            <a:ext cx="2299648" cy="1012940"/>
          </a:xfrm>
          <a:prstGeom prst="rect">
            <a:avLst/>
          </a:prstGeom>
        </p:spPr>
      </p:pic>
      <p:pic>
        <p:nvPicPr>
          <p:cNvPr id="11" name="Imagen 10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9816023" y="3648103"/>
            <a:ext cx="2275893" cy="1028266"/>
          </a:xfrm>
          <a:prstGeom prst="rect">
            <a:avLst/>
          </a:prstGeom>
        </p:spPr>
      </p:pic>
      <p:pic>
        <p:nvPicPr>
          <p:cNvPr id="12" name="Imagen 1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16023" y="4843810"/>
            <a:ext cx="2275893" cy="1034497"/>
          </a:xfrm>
          <a:prstGeom prst="rect">
            <a:avLst/>
          </a:prstGeom>
        </p:spPr>
      </p:pic>
      <p:pic>
        <p:nvPicPr>
          <p:cNvPr id="13" name="Imagen 12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560861" y="4325013"/>
            <a:ext cx="2040339" cy="558970"/>
          </a:xfrm>
          <a:prstGeom prst="rect">
            <a:avLst/>
          </a:prstGeom>
        </p:spPr>
      </p:pic>
      <p:pic>
        <p:nvPicPr>
          <p:cNvPr id="14" name="Imagen 13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9517356" y="1538842"/>
            <a:ext cx="895886" cy="499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18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1752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0125"/>
            <a:ext cx="12192000" cy="204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756" t="47155" r="10001" b="34188"/>
          <a:stretch/>
        </p:blipFill>
        <p:spPr>
          <a:xfrm>
            <a:off x="0" y="4849712"/>
            <a:ext cx="12228394" cy="197417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32763" y="6023032"/>
            <a:ext cx="4408228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CASOS DE USO</a:t>
            </a:r>
            <a:endParaRPr lang="es-EC" dirty="0"/>
          </a:p>
        </p:txBody>
      </p:sp>
      <p:pic>
        <p:nvPicPr>
          <p:cNvPr id="15" name="Imagen 1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7391" y="5757215"/>
            <a:ext cx="1066667" cy="1066667"/>
          </a:xfrm>
          <a:prstGeom prst="rect">
            <a:avLst/>
          </a:prstGeom>
        </p:spPr>
      </p:pic>
      <p:pic>
        <p:nvPicPr>
          <p:cNvPr id="8" name="Imagen 7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396" y="46572"/>
            <a:ext cx="10313235" cy="677731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133750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1752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0125"/>
            <a:ext cx="12192000" cy="204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756" t="47155" r="10001" b="34188"/>
          <a:stretch/>
        </p:blipFill>
        <p:spPr>
          <a:xfrm>
            <a:off x="0" y="4849712"/>
            <a:ext cx="12228394" cy="197417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32763" y="6276614"/>
            <a:ext cx="4408228" cy="697396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Modulo conceptual</a:t>
            </a:r>
            <a:endParaRPr lang="es-EC" dirty="0"/>
          </a:p>
        </p:txBody>
      </p:sp>
      <p:pic>
        <p:nvPicPr>
          <p:cNvPr id="8" name="Imagen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7391" y="5757215"/>
            <a:ext cx="1066667" cy="1066667"/>
          </a:xfrm>
          <a:prstGeom prst="rect">
            <a:avLst/>
          </a:prstGeom>
        </p:spPr>
      </p:pic>
      <p:pic>
        <p:nvPicPr>
          <p:cNvPr id="7" name="Imagen 6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8272" y="142874"/>
            <a:ext cx="11041382" cy="6257926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89474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1752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0125"/>
            <a:ext cx="12192000" cy="204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756" t="47155" r="10001" b="34188"/>
          <a:stretch/>
        </p:blipFill>
        <p:spPr>
          <a:xfrm>
            <a:off x="0" y="4863360"/>
            <a:ext cx="12228394" cy="197417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32763" y="6023032"/>
            <a:ext cx="4408228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Modulo físico</a:t>
            </a:r>
            <a:endParaRPr lang="es-EC" dirty="0"/>
          </a:p>
        </p:txBody>
      </p:sp>
      <p:pic>
        <p:nvPicPr>
          <p:cNvPr id="7" name="Imagen 6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7391" y="5757215"/>
            <a:ext cx="1066667" cy="1066667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965" y="391901"/>
            <a:ext cx="11734635" cy="53311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091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1752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0125"/>
            <a:ext cx="12192000" cy="204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756" t="47155" r="10001" b="34188"/>
          <a:stretch/>
        </p:blipFill>
        <p:spPr>
          <a:xfrm>
            <a:off x="-13648" y="4849712"/>
            <a:ext cx="12228394" cy="197417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096001" y="5834062"/>
            <a:ext cx="5045123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DIAGRAMA DE ESTADO</a:t>
            </a:r>
            <a:endParaRPr lang="es-EC" dirty="0"/>
          </a:p>
        </p:txBody>
      </p:sp>
      <p:pic>
        <p:nvPicPr>
          <p:cNvPr id="10" name="Imagen 9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27391" y="5757215"/>
            <a:ext cx="1066667" cy="1066667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750673" y="115483"/>
            <a:ext cx="8690656" cy="5907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0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1752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0125"/>
            <a:ext cx="12192000" cy="204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756" t="47155" r="10001" b="34188"/>
          <a:stretch/>
        </p:blipFill>
        <p:spPr>
          <a:xfrm>
            <a:off x="0" y="4849712"/>
            <a:ext cx="12228394" cy="197417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382974" y="5997838"/>
            <a:ext cx="9426054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DIAGRAMA DE secuencia</a:t>
            </a:r>
            <a:endParaRPr lang="es-EC" dirty="0"/>
          </a:p>
        </p:txBody>
      </p:sp>
      <p:pic>
        <p:nvPicPr>
          <p:cNvPr id="12" name="Imagen 11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198030" y="5950426"/>
            <a:ext cx="873456" cy="873456"/>
          </a:xfrm>
          <a:prstGeom prst="rect">
            <a:avLst/>
          </a:prstGeom>
        </p:spPr>
      </p:pic>
      <p:pic>
        <p:nvPicPr>
          <p:cNvPr id="2" name="Imagen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58998" y="58839"/>
            <a:ext cx="8690471" cy="6070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18905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1752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0125"/>
            <a:ext cx="12192000" cy="204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756" t="47155" r="10001" b="34188"/>
          <a:stretch/>
        </p:blipFill>
        <p:spPr>
          <a:xfrm>
            <a:off x="0" y="4849712"/>
            <a:ext cx="12228394" cy="197417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518247" y="6192271"/>
            <a:ext cx="5704760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DIAGRAMA DE despliegue</a:t>
            </a:r>
            <a:endParaRPr lang="es-EC" dirty="0"/>
          </a:p>
        </p:txBody>
      </p:sp>
      <p:pic>
        <p:nvPicPr>
          <p:cNvPr id="7" name="Imagen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596" y="133197"/>
            <a:ext cx="10330795" cy="6267603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n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027391" y="5757215"/>
            <a:ext cx="1066667" cy="1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417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1752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0125"/>
            <a:ext cx="12192000" cy="204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756" t="47155" r="10001" b="34188"/>
          <a:stretch/>
        </p:blipFill>
        <p:spPr>
          <a:xfrm>
            <a:off x="0" y="4849712"/>
            <a:ext cx="12228394" cy="197417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1132763" y="6023032"/>
            <a:ext cx="4408228" cy="80085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DISEÑO DE CONTENIDO</a:t>
            </a:r>
            <a:endParaRPr lang="es-EC" dirty="0"/>
          </a:p>
        </p:txBody>
      </p:sp>
      <p:graphicFrame>
        <p:nvGraphicFramePr>
          <p:cNvPr id="10" name="Diagrama 9"/>
          <p:cNvGraphicFramePr/>
          <p:nvPr>
            <p:extLst>
              <p:ext uri="{D42A27DB-BD31-4B8C-83A1-F6EECF244321}">
                <p14:modId xmlns:p14="http://schemas.microsoft.com/office/powerpoint/2010/main" val="761101139"/>
              </p:ext>
            </p:extLst>
          </p:nvPr>
        </p:nvGraphicFramePr>
        <p:xfrm>
          <a:off x="-732573" y="141026"/>
          <a:ext cx="12032919" cy="66828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8" name="Imagen 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577015" y="0"/>
            <a:ext cx="1214651" cy="12146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30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1752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0125"/>
            <a:ext cx="12192000" cy="204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756" t="47155" r="10001" b="34188"/>
          <a:stretch/>
        </p:blipFill>
        <p:spPr>
          <a:xfrm>
            <a:off x="0" y="4849712"/>
            <a:ext cx="12228394" cy="197417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923964" y="6373505"/>
            <a:ext cx="5268036" cy="641446"/>
          </a:xfrm>
        </p:spPr>
        <p:txBody>
          <a:bodyPr>
            <a:normAutofit/>
          </a:bodyPr>
          <a:lstStyle/>
          <a:p>
            <a:r>
              <a:rPr lang="es-EC" dirty="0" smtClean="0"/>
              <a:t>DISEÑO DE NAVEGACIÓN</a:t>
            </a:r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73" y="136478"/>
            <a:ext cx="11920496" cy="63043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6890" y="-930"/>
            <a:ext cx="1201003" cy="1066667"/>
          </a:xfrm>
          <a:prstGeom prst="rect">
            <a:avLst/>
          </a:prstGeom>
        </p:spPr>
      </p:pic>
      <p:cxnSp>
        <p:nvCxnSpPr>
          <p:cNvPr id="5" name="Conector recto 4"/>
          <p:cNvCxnSpPr/>
          <p:nvPr/>
        </p:nvCxnSpPr>
        <p:spPr>
          <a:xfrm>
            <a:off x="10426890" y="163774"/>
            <a:ext cx="1433014" cy="0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672027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1752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0125"/>
            <a:ext cx="12192000" cy="204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756" t="47155" r="10001" b="34188"/>
          <a:stretch/>
        </p:blipFill>
        <p:spPr>
          <a:xfrm>
            <a:off x="0" y="4849712"/>
            <a:ext cx="12228394" cy="197417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128681" y="6168790"/>
            <a:ext cx="5117910" cy="80085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DISEÑO ARQUITECTONICO</a:t>
            </a:r>
            <a:endParaRPr lang="es-EC" dirty="0"/>
          </a:p>
        </p:txBody>
      </p:sp>
      <p:pic>
        <p:nvPicPr>
          <p:cNvPr id="6" name="Imagen 5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090" y="0"/>
            <a:ext cx="6682376" cy="637350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n 1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426890" y="-930"/>
            <a:ext cx="1276471" cy="113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5877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5716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01050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9525513" y="352606"/>
            <a:ext cx="2252506" cy="800850"/>
          </a:xfrm>
        </p:spPr>
        <p:txBody>
          <a:bodyPr/>
          <a:lstStyle/>
          <a:p>
            <a:r>
              <a:rPr lang="es-EC" dirty="0" smtClean="0"/>
              <a:t>AGENDA</a:t>
            </a:r>
            <a:endParaRPr lang="es-EC" dirty="0"/>
          </a:p>
        </p:txBody>
      </p:sp>
      <p:grpSp>
        <p:nvGrpSpPr>
          <p:cNvPr id="7" name="1 Grupo"/>
          <p:cNvGrpSpPr/>
          <p:nvPr/>
        </p:nvGrpSpPr>
        <p:grpSpPr>
          <a:xfrm>
            <a:off x="651603" y="1770856"/>
            <a:ext cx="4597710" cy="3922869"/>
            <a:chOff x="1050925" y="955088"/>
            <a:chExt cx="4419600" cy="4603130"/>
          </a:xfrm>
          <a:solidFill>
            <a:schemeClr val="accent4">
              <a:lumMod val="60000"/>
              <a:lumOff val="40000"/>
            </a:schemeClr>
          </a:solidFill>
        </p:grpSpPr>
        <p:sp>
          <p:nvSpPr>
            <p:cNvPr id="8" name="Rektangel 30"/>
            <p:cNvSpPr>
              <a:spLocks noChangeArrowheads="1"/>
            </p:cNvSpPr>
            <p:nvPr/>
          </p:nvSpPr>
          <p:spPr bwMode="auto">
            <a:xfrm>
              <a:off x="1435100" y="955088"/>
              <a:ext cx="4000500" cy="47772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sz="2000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9" name="Rektangel 31"/>
            <p:cNvSpPr>
              <a:spLocks noChangeArrowheads="1"/>
            </p:cNvSpPr>
            <p:nvPr/>
          </p:nvSpPr>
          <p:spPr bwMode="auto">
            <a:xfrm>
              <a:off x="1435100" y="4423435"/>
              <a:ext cx="4000500" cy="477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sz="2000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10" name="Rektangel 32"/>
            <p:cNvSpPr>
              <a:spLocks noChangeArrowheads="1"/>
            </p:cNvSpPr>
            <p:nvPr/>
          </p:nvSpPr>
          <p:spPr bwMode="auto">
            <a:xfrm>
              <a:off x="1435100" y="2111918"/>
              <a:ext cx="4000500" cy="4755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/>
              <a:endParaRPr lang="da-DK" sz="2000" noProof="1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11" name="Rektangel 33"/>
            <p:cNvSpPr>
              <a:spLocks noChangeArrowheads="1"/>
            </p:cNvSpPr>
            <p:nvPr/>
          </p:nvSpPr>
          <p:spPr bwMode="auto">
            <a:xfrm>
              <a:off x="1435100" y="2690333"/>
              <a:ext cx="4000500" cy="4755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sz="2000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12" name="Rektangel 34"/>
            <p:cNvSpPr>
              <a:spLocks noChangeArrowheads="1"/>
            </p:cNvSpPr>
            <p:nvPr/>
          </p:nvSpPr>
          <p:spPr bwMode="auto">
            <a:xfrm>
              <a:off x="1435100" y="1533503"/>
              <a:ext cx="4000500" cy="4755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sz="2000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13" name="Rektangel 35"/>
            <p:cNvSpPr>
              <a:spLocks noChangeArrowheads="1"/>
            </p:cNvSpPr>
            <p:nvPr/>
          </p:nvSpPr>
          <p:spPr bwMode="auto">
            <a:xfrm>
              <a:off x="1448219" y="3268748"/>
              <a:ext cx="4000500" cy="4755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sz="2000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14" name="Rektangel 36"/>
            <p:cNvSpPr>
              <a:spLocks noChangeArrowheads="1"/>
            </p:cNvSpPr>
            <p:nvPr/>
          </p:nvSpPr>
          <p:spPr bwMode="auto">
            <a:xfrm>
              <a:off x="1435099" y="3847163"/>
              <a:ext cx="4035425" cy="475586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sz="2000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15" name="Tekstboks 44"/>
            <p:cNvSpPr txBox="1">
              <a:spLocks noChangeArrowheads="1"/>
            </p:cNvSpPr>
            <p:nvPr/>
          </p:nvSpPr>
          <p:spPr bwMode="auto">
            <a:xfrm>
              <a:off x="1470025" y="976614"/>
              <a:ext cx="4000500" cy="49313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 smtClean="0">
                  <a:solidFill>
                    <a:srgbClr val="171717"/>
                  </a:solidFill>
                </a:rPr>
                <a:t>Motivación y Contexto</a:t>
              </a:r>
              <a:endParaRPr lang="da-DK" sz="2000" dirty="0"/>
            </a:p>
          </p:txBody>
        </p:sp>
        <p:sp>
          <p:nvSpPr>
            <p:cNvPr id="16" name="Tekstboks 45"/>
            <p:cNvSpPr txBox="1">
              <a:spLocks noChangeArrowheads="1"/>
            </p:cNvSpPr>
            <p:nvPr/>
          </p:nvSpPr>
          <p:spPr bwMode="auto">
            <a:xfrm>
              <a:off x="1470025" y="4487704"/>
              <a:ext cx="3986212" cy="4694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s-EC" sz="2000" dirty="0" smtClean="0">
                  <a:solidFill>
                    <a:srgbClr val="171717"/>
                  </a:solidFill>
                </a:rPr>
                <a:t>Desarrollo</a:t>
              </a:r>
              <a:r>
                <a:rPr lang="en-US" sz="2000" dirty="0" smtClean="0">
                  <a:solidFill>
                    <a:srgbClr val="171717"/>
                  </a:solidFill>
                </a:rPr>
                <a:t> del Aplicativo</a:t>
              </a:r>
              <a:endParaRPr lang="da-DK" sz="2000" dirty="0"/>
            </a:p>
          </p:txBody>
        </p:sp>
        <p:sp>
          <p:nvSpPr>
            <p:cNvPr id="17" name="Tekstboks 46"/>
            <p:cNvSpPr txBox="1">
              <a:spLocks noChangeArrowheads="1"/>
            </p:cNvSpPr>
            <p:nvPr/>
          </p:nvSpPr>
          <p:spPr bwMode="auto">
            <a:xfrm>
              <a:off x="1470026" y="2167617"/>
              <a:ext cx="3986211" cy="4694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>
              <a:defPPr>
                <a:defRPr lang="da-DK"/>
              </a:defPPr>
              <a:lvl1pPr>
                <a:defRPr sz="1100">
                  <a:solidFill>
                    <a:srgbClr val="171717"/>
                  </a:solidFill>
                </a:defRPr>
              </a:lvl1pPr>
            </a:lstStyle>
            <a:p>
              <a:r>
                <a:rPr lang="en-US" sz="2000" dirty="0" smtClean="0"/>
                <a:t>Objetivo General</a:t>
              </a:r>
              <a:endParaRPr lang="da-DK" sz="2000" dirty="0"/>
            </a:p>
          </p:txBody>
        </p:sp>
        <p:sp>
          <p:nvSpPr>
            <p:cNvPr id="19" name="Tekstboks 48"/>
            <p:cNvSpPr txBox="1">
              <a:spLocks noChangeArrowheads="1"/>
            </p:cNvSpPr>
            <p:nvPr/>
          </p:nvSpPr>
          <p:spPr bwMode="auto">
            <a:xfrm>
              <a:off x="1470025" y="1589202"/>
              <a:ext cx="4000500" cy="4694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 smtClean="0">
                  <a:solidFill>
                    <a:srgbClr val="171717"/>
                  </a:solidFill>
                </a:rPr>
                <a:t>Planteamiento del Problema</a:t>
              </a:r>
              <a:endParaRPr lang="da-DK" sz="2000" dirty="0"/>
            </a:p>
          </p:txBody>
        </p:sp>
        <p:sp>
          <p:nvSpPr>
            <p:cNvPr id="21" name="Tekstboks 50"/>
            <p:cNvSpPr txBox="1">
              <a:spLocks noChangeArrowheads="1"/>
            </p:cNvSpPr>
            <p:nvPr/>
          </p:nvSpPr>
          <p:spPr bwMode="auto">
            <a:xfrm>
              <a:off x="1435100" y="3284053"/>
              <a:ext cx="4035424" cy="4694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square">
              <a:spAutoFit/>
            </a:bodyPr>
            <a:lstStyle/>
            <a:p>
              <a:r>
                <a:rPr lang="en-US" sz="2000" dirty="0" smtClean="0">
                  <a:solidFill>
                    <a:srgbClr val="171717"/>
                  </a:solidFill>
                </a:rPr>
                <a:t>Implementación de la Metodología</a:t>
              </a:r>
              <a:endParaRPr lang="da-DK" sz="2000" dirty="0"/>
            </a:p>
          </p:txBody>
        </p:sp>
        <p:grpSp>
          <p:nvGrpSpPr>
            <p:cNvPr id="22" name="Gruppe 73"/>
            <p:cNvGrpSpPr>
              <a:grpSpLocks/>
            </p:cNvGrpSpPr>
            <p:nvPr/>
          </p:nvGrpSpPr>
          <p:grpSpPr bwMode="auto">
            <a:xfrm>
              <a:off x="1050925" y="4427722"/>
              <a:ext cx="344488" cy="510197"/>
              <a:chOff x="876300" y="5073650"/>
              <a:chExt cx="344488" cy="378073"/>
            </a:xfrm>
            <a:grpFill/>
          </p:grpSpPr>
          <p:sp>
            <p:nvSpPr>
              <p:cNvPr id="49" name="Rektangel 26"/>
              <p:cNvSpPr>
                <a:spLocks noChangeArrowheads="1"/>
              </p:cNvSpPr>
              <p:nvPr/>
            </p:nvSpPr>
            <p:spPr bwMode="auto">
              <a:xfrm>
                <a:off x="876300" y="5073650"/>
                <a:ext cx="344488" cy="344488"/>
              </a:xfrm>
              <a:prstGeom prst="rect">
                <a:avLst/>
              </a:prstGeom>
              <a:grpFill/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20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50" name="Tekstboks 72"/>
              <p:cNvSpPr txBox="1">
                <a:spLocks noChangeArrowheads="1"/>
              </p:cNvSpPr>
              <p:nvPr/>
            </p:nvSpPr>
            <p:spPr bwMode="auto">
              <a:xfrm>
                <a:off x="890588" y="5103813"/>
                <a:ext cx="322262" cy="3479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63500" algn="tl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da-DK" sz="2000" dirty="0">
                    <a:solidFill>
                      <a:schemeClr val="bg1"/>
                    </a:solidFill>
                    <a:latin typeface="Arial" pitchFamily="34" charset="0"/>
                    <a:ea typeface="ＭＳ Ｐゴシック" pitchFamily="-97" charset="-128"/>
                  </a:rPr>
                  <a:t>7</a:t>
                </a:r>
              </a:p>
            </p:txBody>
          </p:sp>
        </p:grpSp>
        <p:grpSp>
          <p:nvGrpSpPr>
            <p:cNvPr id="23" name="Gruppe 75"/>
            <p:cNvGrpSpPr>
              <a:grpSpLocks/>
            </p:cNvGrpSpPr>
            <p:nvPr/>
          </p:nvGrpSpPr>
          <p:grpSpPr bwMode="auto">
            <a:xfrm>
              <a:off x="1050925" y="3851459"/>
              <a:ext cx="344488" cy="502749"/>
              <a:chOff x="876300" y="4646613"/>
              <a:chExt cx="344488" cy="372553"/>
            </a:xfrm>
            <a:grpFill/>
          </p:grpSpPr>
          <p:sp>
            <p:nvSpPr>
              <p:cNvPr id="47" name="Rektangel 23"/>
              <p:cNvSpPr>
                <a:spLocks noChangeArrowheads="1"/>
              </p:cNvSpPr>
              <p:nvPr/>
            </p:nvSpPr>
            <p:spPr bwMode="auto">
              <a:xfrm>
                <a:off x="876300" y="4646613"/>
                <a:ext cx="344488" cy="344487"/>
              </a:xfrm>
              <a:prstGeom prst="rect">
                <a:avLst/>
              </a:prstGeom>
              <a:grpFill/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20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48" name="Tekstboks 74"/>
              <p:cNvSpPr txBox="1">
                <a:spLocks noChangeArrowheads="1"/>
              </p:cNvSpPr>
              <p:nvPr/>
            </p:nvSpPr>
            <p:spPr bwMode="auto">
              <a:xfrm>
                <a:off x="890588" y="4671257"/>
                <a:ext cx="322262" cy="347909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63500" algn="tl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da-DK" sz="2000" dirty="0">
                    <a:solidFill>
                      <a:schemeClr val="bg1"/>
                    </a:solidFill>
                    <a:latin typeface="Arial" pitchFamily="34" charset="0"/>
                    <a:ea typeface="ＭＳ Ｐゴシック" pitchFamily="-97" charset="-128"/>
                  </a:rPr>
                  <a:t>6</a:t>
                </a:r>
              </a:p>
            </p:txBody>
          </p:sp>
        </p:grpSp>
        <p:grpSp>
          <p:nvGrpSpPr>
            <p:cNvPr id="24" name="Gruppe 77"/>
            <p:cNvGrpSpPr>
              <a:grpSpLocks/>
            </p:cNvGrpSpPr>
            <p:nvPr/>
          </p:nvGrpSpPr>
          <p:grpSpPr bwMode="auto">
            <a:xfrm>
              <a:off x="1050925" y="3260179"/>
              <a:ext cx="344488" cy="494180"/>
              <a:chOff x="876300" y="4208463"/>
              <a:chExt cx="344488" cy="366204"/>
            </a:xfrm>
            <a:grpFill/>
          </p:grpSpPr>
          <p:sp>
            <p:nvSpPr>
              <p:cNvPr id="45" name="Rektangel 20"/>
              <p:cNvSpPr>
                <a:spLocks noChangeArrowheads="1"/>
              </p:cNvSpPr>
              <p:nvPr/>
            </p:nvSpPr>
            <p:spPr bwMode="auto">
              <a:xfrm>
                <a:off x="876300" y="4208463"/>
                <a:ext cx="344488" cy="342900"/>
              </a:xfrm>
              <a:prstGeom prst="rect">
                <a:avLst/>
              </a:prstGeom>
              <a:grpFill/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20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46" name="Tekstboks 76"/>
              <p:cNvSpPr txBox="1">
                <a:spLocks noChangeArrowheads="1"/>
              </p:cNvSpPr>
              <p:nvPr/>
            </p:nvSpPr>
            <p:spPr bwMode="auto">
              <a:xfrm>
                <a:off x="890588" y="4226757"/>
                <a:ext cx="322262" cy="347910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63500" algn="tl" rotWithShape="0">
                  <a:srgbClr val="000000">
                    <a:alpha val="74998"/>
                  </a:srgbClr>
                </a:outerShdw>
              </a:effec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da-DK" sz="2000" dirty="0">
                    <a:solidFill>
                      <a:schemeClr val="bg1"/>
                    </a:solidFill>
                    <a:latin typeface="Arial" pitchFamily="34" charset="0"/>
                    <a:ea typeface="ＭＳ Ｐゴシック" pitchFamily="-97" charset="-128"/>
                  </a:rPr>
                  <a:t>5</a:t>
                </a:r>
              </a:p>
            </p:txBody>
          </p:sp>
        </p:grpSp>
        <p:grpSp>
          <p:nvGrpSpPr>
            <p:cNvPr id="25" name="Gruppe 79"/>
            <p:cNvGrpSpPr>
              <a:grpSpLocks/>
            </p:cNvGrpSpPr>
            <p:nvPr/>
          </p:nvGrpSpPr>
          <p:grpSpPr bwMode="auto">
            <a:xfrm>
              <a:off x="1050925" y="2696759"/>
              <a:ext cx="344488" cy="469160"/>
              <a:chOff x="876300" y="3790950"/>
              <a:chExt cx="344488" cy="347663"/>
            </a:xfrm>
            <a:grpFill/>
          </p:grpSpPr>
          <p:sp>
            <p:nvSpPr>
              <p:cNvPr id="43" name="Rektangel 13"/>
              <p:cNvSpPr>
                <a:spLocks noChangeArrowheads="1"/>
              </p:cNvSpPr>
              <p:nvPr/>
            </p:nvSpPr>
            <p:spPr bwMode="auto">
              <a:xfrm>
                <a:off x="876300" y="3790950"/>
                <a:ext cx="344488" cy="347663"/>
              </a:xfrm>
              <a:prstGeom prst="rect">
                <a:avLst/>
              </a:prstGeom>
              <a:grpFill/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20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44" name="Tekstboks 78"/>
              <p:cNvSpPr txBox="1">
                <a:spLocks noChangeArrowheads="1"/>
              </p:cNvSpPr>
              <p:nvPr/>
            </p:nvSpPr>
            <p:spPr bwMode="auto">
              <a:xfrm>
                <a:off x="890588" y="3810537"/>
                <a:ext cx="322262" cy="327241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>
                  <a:defRPr/>
                </a:pPr>
                <a:r>
                  <a:rPr lang="da-DK" sz="2000" noProof="1">
                    <a:solidFill>
                      <a:srgbClr val="FFFFFF"/>
                    </a:solidFill>
                    <a:latin typeface="Arial" pitchFamily="34" charset="0"/>
                    <a:ea typeface="ＭＳ Ｐゴシック" pitchFamily="-97" charset="-128"/>
                  </a:rPr>
                  <a:t>4</a:t>
                </a:r>
              </a:p>
            </p:txBody>
          </p:sp>
        </p:grpSp>
        <p:grpSp>
          <p:nvGrpSpPr>
            <p:cNvPr id="26" name="Gruppe 81"/>
            <p:cNvGrpSpPr>
              <a:grpSpLocks/>
            </p:cNvGrpSpPr>
            <p:nvPr/>
          </p:nvGrpSpPr>
          <p:grpSpPr bwMode="auto">
            <a:xfrm>
              <a:off x="1050925" y="2120484"/>
              <a:ext cx="344488" cy="475297"/>
              <a:chOff x="876300" y="3363913"/>
              <a:chExt cx="344488" cy="352211"/>
            </a:xfrm>
            <a:grpFill/>
          </p:grpSpPr>
          <p:sp>
            <p:nvSpPr>
              <p:cNvPr id="41" name="Rektangel 11"/>
              <p:cNvSpPr>
                <a:spLocks noChangeArrowheads="1"/>
              </p:cNvSpPr>
              <p:nvPr/>
            </p:nvSpPr>
            <p:spPr bwMode="auto">
              <a:xfrm>
                <a:off x="876300" y="3363913"/>
                <a:ext cx="344488" cy="344487"/>
              </a:xfrm>
              <a:prstGeom prst="rect">
                <a:avLst/>
              </a:prstGeom>
              <a:grpFill/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20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42" name="Tekstboks 80"/>
              <p:cNvSpPr txBox="1">
                <a:spLocks noChangeArrowheads="1"/>
              </p:cNvSpPr>
              <p:nvPr/>
            </p:nvSpPr>
            <p:spPr bwMode="auto">
              <a:xfrm>
                <a:off x="890588" y="3386590"/>
                <a:ext cx="322262" cy="32953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>
                  <a:defRPr/>
                </a:pPr>
                <a:r>
                  <a:rPr lang="da-DK" sz="2000" noProof="1">
                    <a:solidFill>
                      <a:srgbClr val="FFFFFF"/>
                    </a:solidFill>
                    <a:latin typeface="Arial" pitchFamily="34" charset="0"/>
                    <a:ea typeface="ＭＳ Ｐゴシック" pitchFamily="-97" charset="-128"/>
                  </a:rPr>
                  <a:t>3</a:t>
                </a:r>
              </a:p>
            </p:txBody>
          </p:sp>
        </p:grpSp>
        <p:grpSp>
          <p:nvGrpSpPr>
            <p:cNvPr id="27" name="Gruppe 83"/>
            <p:cNvGrpSpPr>
              <a:grpSpLocks/>
            </p:cNvGrpSpPr>
            <p:nvPr/>
          </p:nvGrpSpPr>
          <p:grpSpPr bwMode="auto">
            <a:xfrm>
              <a:off x="1050925" y="1544214"/>
              <a:ext cx="344488" cy="505166"/>
              <a:chOff x="876300" y="2936875"/>
              <a:chExt cx="344488" cy="374345"/>
            </a:xfrm>
            <a:grpFill/>
          </p:grpSpPr>
          <p:sp>
            <p:nvSpPr>
              <p:cNvPr id="39" name="Rektangel 9"/>
              <p:cNvSpPr>
                <a:spLocks noChangeArrowheads="1"/>
              </p:cNvSpPr>
              <p:nvPr/>
            </p:nvSpPr>
            <p:spPr bwMode="auto">
              <a:xfrm>
                <a:off x="876300" y="2936875"/>
                <a:ext cx="344488" cy="344488"/>
              </a:xfrm>
              <a:prstGeom prst="rect">
                <a:avLst/>
              </a:prstGeom>
              <a:grpFill/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20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40" name="Tekstboks 82"/>
              <p:cNvSpPr txBox="1">
                <a:spLocks noChangeArrowheads="1"/>
              </p:cNvSpPr>
              <p:nvPr/>
            </p:nvSpPr>
            <p:spPr bwMode="auto">
              <a:xfrm>
                <a:off x="890588" y="2950486"/>
                <a:ext cx="322262" cy="360734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>
                  <a:defRPr/>
                </a:pPr>
                <a:r>
                  <a:rPr lang="da-DK" sz="2000" noProof="1">
                    <a:solidFill>
                      <a:srgbClr val="FFFFFF"/>
                    </a:solidFill>
                    <a:latin typeface="Arial" pitchFamily="34" charset="0"/>
                    <a:ea typeface="ＭＳ Ｐゴシック" pitchFamily="-97" charset="-128"/>
                  </a:rPr>
                  <a:t>2</a:t>
                </a:r>
              </a:p>
            </p:txBody>
          </p:sp>
        </p:grpSp>
        <p:grpSp>
          <p:nvGrpSpPr>
            <p:cNvPr id="28" name="Gruppe 85"/>
            <p:cNvGrpSpPr>
              <a:grpSpLocks/>
            </p:cNvGrpSpPr>
            <p:nvPr/>
          </p:nvGrpSpPr>
          <p:grpSpPr bwMode="auto">
            <a:xfrm>
              <a:off x="1050925" y="970081"/>
              <a:ext cx="344488" cy="503433"/>
              <a:chOff x="876300" y="2511425"/>
              <a:chExt cx="344488" cy="373061"/>
            </a:xfrm>
            <a:grpFill/>
          </p:grpSpPr>
          <p:sp>
            <p:nvSpPr>
              <p:cNvPr id="37" name="Rektangel 7"/>
              <p:cNvSpPr>
                <a:spLocks noChangeArrowheads="1"/>
              </p:cNvSpPr>
              <p:nvPr/>
            </p:nvSpPr>
            <p:spPr bwMode="auto">
              <a:xfrm>
                <a:off x="876300" y="2511425"/>
                <a:ext cx="344488" cy="342900"/>
              </a:xfrm>
              <a:prstGeom prst="rect">
                <a:avLst/>
              </a:prstGeom>
              <a:grpFill/>
              <a:ln w="9525">
                <a:solidFill>
                  <a:schemeClr val="accent3">
                    <a:lumMod val="50000"/>
                  </a:schemeClr>
                </a:solidFill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 defTabSz="914400" fontAlgn="auto">
                  <a:spcBef>
                    <a:spcPts val="0"/>
                  </a:spcBef>
                  <a:spcAft>
                    <a:spcPts val="0"/>
                  </a:spcAft>
                  <a:buFont typeface="+mj-lt"/>
                  <a:buAutoNum type="arabicPeriod"/>
                  <a:defRPr/>
                </a:pPr>
                <a:endParaRPr lang="da-DK" sz="2000" b="1" kern="0" noProof="1">
                  <a:solidFill>
                    <a:sysClr val="window" lastClr="FFFFFF"/>
                  </a:solidFill>
                  <a:latin typeface="Arial" pitchFamily="34" charset="0"/>
                  <a:ea typeface="ＭＳ Ｐゴシック" pitchFamily="-97" charset="-128"/>
                </a:endParaRPr>
              </a:p>
            </p:txBody>
          </p:sp>
          <p:sp>
            <p:nvSpPr>
              <p:cNvPr id="38" name="Tekstboks 84"/>
              <p:cNvSpPr txBox="1">
                <a:spLocks noChangeArrowheads="1"/>
              </p:cNvSpPr>
              <p:nvPr/>
            </p:nvSpPr>
            <p:spPr bwMode="auto">
              <a:xfrm>
                <a:off x="890588" y="2536070"/>
                <a:ext cx="322262" cy="348416"/>
              </a:xfrm>
              <a:prstGeom prst="rect">
                <a:avLst/>
              </a:prstGeom>
              <a:grpFill/>
              <a:ln w="9525">
                <a:noFill/>
                <a:miter lim="800000"/>
                <a:headEnd/>
                <a:tailEnd/>
              </a:ln>
              <a:effectLst>
                <a:outerShdw blurRad="63500" dist="23000" dir="5400000" rotWithShape="0">
                  <a:srgbClr val="00000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indent="-342900" algn="ctr">
                  <a:defRPr/>
                </a:pPr>
                <a:r>
                  <a:rPr lang="da-DK" sz="2000" noProof="1">
                    <a:solidFill>
                      <a:srgbClr val="FFFFFF"/>
                    </a:solidFill>
                    <a:latin typeface="Arial" pitchFamily="34" charset="0"/>
                    <a:ea typeface="ＭＳ Ｐゴシック" pitchFamily="-97" charset="-128"/>
                  </a:rPr>
                  <a:t>1</a:t>
                </a:r>
              </a:p>
            </p:txBody>
          </p:sp>
        </p:grpSp>
        <p:sp>
          <p:nvSpPr>
            <p:cNvPr id="30" name="Rektangel 26"/>
            <p:cNvSpPr>
              <a:spLocks noChangeArrowheads="1"/>
            </p:cNvSpPr>
            <p:nvPr/>
          </p:nvSpPr>
          <p:spPr bwMode="auto">
            <a:xfrm>
              <a:off x="1050925" y="5052430"/>
              <a:ext cx="344488" cy="464875"/>
            </a:xfrm>
            <a:prstGeom prst="rect">
              <a:avLst/>
            </a:prstGeom>
            <a:grpFill/>
            <a:ln w="9525">
              <a:solidFill>
                <a:schemeClr val="accent3">
                  <a:lumMod val="50000"/>
                </a:schemeClr>
              </a:solidFill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indent="-342900" algn="ctr" defTabSz="914400" fontAlgn="auto">
                <a:spcBef>
                  <a:spcPts val="0"/>
                </a:spcBef>
                <a:spcAft>
                  <a:spcPts val="0"/>
                </a:spcAft>
                <a:buFont typeface="+mj-lt"/>
                <a:buAutoNum type="arabicPeriod"/>
                <a:defRPr/>
              </a:pPr>
              <a:endParaRPr lang="da-DK" sz="2000" b="1" kern="0" noProof="1">
                <a:solidFill>
                  <a:sysClr val="window" lastClr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32" name="Tekstboks 72"/>
            <p:cNvSpPr txBox="1">
              <a:spLocks noChangeArrowheads="1"/>
            </p:cNvSpPr>
            <p:nvPr/>
          </p:nvSpPr>
          <p:spPr bwMode="auto">
            <a:xfrm>
              <a:off x="1064044" y="5074067"/>
              <a:ext cx="322261" cy="46949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algn="tl" rotWithShape="0">
                <a:srgbClr val="000000">
                  <a:alpha val="74998"/>
                </a:srgbClr>
              </a:outerShdw>
            </a:effec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da-DK" sz="2000" dirty="0" smtClean="0">
                  <a:solidFill>
                    <a:schemeClr val="bg1"/>
                  </a:solidFill>
                  <a:latin typeface="Arial" pitchFamily="34" charset="0"/>
                  <a:ea typeface="ＭＳ Ｐゴシック" pitchFamily="-97" charset="-128"/>
                </a:rPr>
                <a:t>8</a:t>
              </a:r>
              <a:endParaRPr lang="da-DK" sz="2000" dirty="0">
                <a:solidFill>
                  <a:schemeClr val="bg1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33" name="Rektangel 31"/>
            <p:cNvSpPr>
              <a:spLocks noChangeArrowheads="1"/>
            </p:cNvSpPr>
            <p:nvPr/>
          </p:nvSpPr>
          <p:spPr bwMode="auto">
            <a:xfrm>
              <a:off x="1448219" y="5080489"/>
              <a:ext cx="4000500" cy="477729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effectLst>
              <a:outerShdw blurRad="63500" dist="23000" dir="5400000" rotWithShape="0">
                <a:srgbClr val="00000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da-DK" sz="2000" dirty="0">
                <a:solidFill>
                  <a:srgbClr val="FFFFFF"/>
                </a:solidFill>
                <a:latin typeface="Arial" pitchFamily="34" charset="0"/>
                <a:ea typeface="ＭＳ Ｐゴシック" pitchFamily="-97" charset="-128"/>
              </a:endParaRPr>
            </a:p>
          </p:txBody>
        </p:sp>
        <p:sp>
          <p:nvSpPr>
            <p:cNvPr id="35" name="Tekstboks 45"/>
            <p:cNvSpPr txBox="1">
              <a:spLocks noChangeArrowheads="1"/>
            </p:cNvSpPr>
            <p:nvPr/>
          </p:nvSpPr>
          <p:spPr bwMode="auto">
            <a:xfrm>
              <a:off x="1427955" y="5047902"/>
              <a:ext cx="4000500" cy="493137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en-US" sz="2000" dirty="0" smtClean="0">
                  <a:solidFill>
                    <a:srgbClr val="171717"/>
                  </a:solidFill>
                </a:rPr>
                <a:t>Conclusiones y Recomendaciones</a:t>
              </a:r>
              <a:endParaRPr lang="da-DK" sz="2000" dirty="0"/>
            </a:p>
          </p:txBody>
        </p:sp>
      </p:grpSp>
      <p:pic>
        <p:nvPicPr>
          <p:cNvPr id="2050" name="Picture 2" descr="http://mec-s2-p.mlstatic.com/transfer-in-out-citytour-y-transporte-turismo-nacional-22044-MEC20222223616_012015-F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035" y="1579964"/>
            <a:ext cx="6039845" cy="4529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2" name="Tekstboks 46"/>
          <p:cNvSpPr txBox="1">
            <a:spLocks noChangeArrowheads="1"/>
          </p:cNvSpPr>
          <p:nvPr/>
        </p:nvSpPr>
        <p:spPr bwMode="auto">
          <a:xfrm>
            <a:off x="1079773" y="4240770"/>
            <a:ext cx="414685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a-DK"/>
            </a:defPPr>
            <a:lvl1pPr>
              <a:defRPr sz="1100">
                <a:solidFill>
                  <a:srgbClr val="171717"/>
                </a:solidFill>
              </a:defRPr>
            </a:lvl1pPr>
          </a:lstStyle>
          <a:p>
            <a:r>
              <a:rPr lang="es-EC" sz="2000" dirty="0"/>
              <a:t>Arquitectura</a:t>
            </a:r>
            <a:r>
              <a:rPr lang="en-US" sz="2000" dirty="0"/>
              <a:t> y </a:t>
            </a:r>
            <a:r>
              <a:rPr lang="en-US" sz="2000" dirty="0" err="1" smtClean="0"/>
              <a:t>Herramientas</a:t>
            </a:r>
            <a:endParaRPr lang="da-DK" sz="2000" dirty="0"/>
          </a:p>
        </p:txBody>
      </p:sp>
      <p:sp>
        <p:nvSpPr>
          <p:cNvPr id="54" name="Tekstboks 46"/>
          <p:cNvSpPr txBox="1">
            <a:spLocks noChangeArrowheads="1"/>
          </p:cNvSpPr>
          <p:nvPr/>
        </p:nvSpPr>
        <p:spPr bwMode="auto">
          <a:xfrm>
            <a:off x="1115669" y="3258781"/>
            <a:ext cx="4146855" cy="40011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>
            <a:defPPr>
              <a:defRPr lang="da-DK"/>
            </a:defPPr>
            <a:lvl1pPr>
              <a:defRPr sz="1100">
                <a:solidFill>
                  <a:srgbClr val="171717"/>
                </a:solidFill>
              </a:defRPr>
            </a:lvl1pPr>
          </a:lstStyle>
          <a:p>
            <a:r>
              <a:rPr lang="es-EC" sz="2000" dirty="0"/>
              <a:t>Objetivos </a:t>
            </a:r>
            <a:r>
              <a:rPr lang="es-EC" sz="2000" dirty="0" smtClean="0"/>
              <a:t>específicos</a:t>
            </a:r>
            <a:r>
              <a:rPr lang="en-US" sz="2000" dirty="0" smtClean="0"/>
              <a:t>.</a:t>
            </a:r>
            <a:endParaRPr lang="da-DK" sz="2000" dirty="0"/>
          </a:p>
        </p:txBody>
      </p:sp>
    </p:spTree>
    <p:extLst>
      <p:ext uri="{BB962C8B-B14F-4D97-AF65-F5344CB8AC3E}">
        <p14:creationId xmlns:p14="http://schemas.microsoft.com/office/powerpoint/2010/main" val="3984617762"/>
      </p:ext>
    </p:extLst>
  </p:cSld>
  <p:clrMapOvr>
    <a:masterClrMapping/>
  </p:clrMapOvr>
  <p:transition spd="slow">
    <p:wheel spokes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1752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0125"/>
            <a:ext cx="12192000" cy="204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756" t="47155" r="10001" b="34188"/>
          <a:stretch/>
        </p:blipFill>
        <p:spPr>
          <a:xfrm>
            <a:off x="0" y="4849712"/>
            <a:ext cx="12228394" cy="1974170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923964" y="6373505"/>
            <a:ext cx="5268036" cy="641446"/>
          </a:xfrm>
        </p:spPr>
        <p:txBody>
          <a:bodyPr>
            <a:normAutofit/>
          </a:bodyPr>
          <a:lstStyle/>
          <a:p>
            <a:r>
              <a:rPr lang="es-EC" dirty="0" smtClean="0"/>
              <a:t>DISEÑO DE INTERFAZ</a:t>
            </a:r>
            <a:endParaRPr lang="es-EC" dirty="0"/>
          </a:p>
        </p:txBody>
      </p:sp>
      <p:pic>
        <p:nvPicPr>
          <p:cNvPr id="7" name="Imagen 6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09817" y="0"/>
            <a:ext cx="10404427" cy="6414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Imagen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849971" y="108252"/>
            <a:ext cx="1201003" cy="1066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503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3886200" cy="1752600"/>
          </a:xfrm>
          <a:prstGeom prst="rect">
            <a:avLst/>
          </a:prstGeom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" y="4810125"/>
            <a:ext cx="12192000" cy="2047875"/>
          </a:xfrm>
          <a:prstGeom prst="rect">
            <a:avLst/>
          </a:prstGeom>
        </p:spPr>
      </p:pic>
      <p:pic>
        <p:nvPicPr>
          <p:cNvPr id="11" name="Imagen 10"/>
          <p:cNvPicPr>
            <a:picLocks noChangeAspect="1"/>
          </p:cNvPicPr>
          <p:nvPr/>
        </p:nvPicPr>
        <p:blipFill rotWithShape="1">
          <a:blip r:embed="rId5"/>
          <a:srcRect l="24756" t="47155" r="10001" b="34188"/>
          <a:stretch/>
        </p:blipFill>
        <p:spPr>
          <a:xfrm>
            <a:off x="0" y="4849712"/>
            <a:ext cx="12228394" cy="1974170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C"/>
          </a:p>
        </p:txBody>
      </p:sp>
      <p:pic>
        <p:nvPicPr>
          <p:cNvPr id="10" name="Imagen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19133"/>
            <a:ext cx="12192000" cy="1620745"/>
          </a:xfrm>
          <a:prstGeom prst="rect">
            <a:avLst/>
          </a:prstGeom>
        </p:spPr>
      </p:pic>
      <p:sp>
        <p:nvSpPr>
          <p:cNvPr id="12" name="Título 3"/>
          <p:cNvSpPr txBox="1">
            <a:spLocks/>
          </p:cNvSpPr>
          <p:nvPr/>
        </p:nvSpPr>
        <p:spPr>
          <a:xfrm>
            <a:off x="8761864" y="366896"/>
            <a:ext cx="3207223" cy="800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/>
              <a:t>producción</a:t>
            </a:r>
            <a:endParaRPr lang="es-EC" dirty="0"/>
          </a:p>
        </p:txBody>
      </p:sp>
      <p:pic>
        <p:nvPicPr>
          <p:cNvPr id="13" name="Imagen 1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909109" y="5734287"/>
            <a:ext cx="1201003" cy="1066667"/>
          </a:xfrm>
          <a:prstGeom prst="rect">
            <a:avLst/>
          </a:prstGeom>
        </p:spPr>
      </p:pic>
      <p:pic>
        <p:nvPicPr>
          <p:cNvPr id="4" name="Imagen 3"/>
          <p:cNvPicPr>
            <a:picLocks noChangeAspect="1"/>
          </p:cNvPicPr>
          <p:nvPr/>
        </p:nvPicPr>
        <p:blipFill rotWithShape="1">
          <a:blip r:embed="rId9"/>
          <a:srcRect l="20036" t="9655" r="2553" b="14039"/>
          <a:stretch/>
        </p:blipFill>
        <p:spPr>
          <a:xfrm>
            <a:off x="516340" y="1624502"/>
            <a:ext cx="10310880" cy="537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290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2781"/>
            <a:ext cx="12192000" cy="1620745"/>
          </a:xfrm>
          <a:prstGeom prst="rect">
            <a:avLst/>
          </a:prstGeom>
        </p:spPr>
      </p:pic>
      <p:sp>
        <p:nvSpPr>
          <p:cNvPr id="5" name="Título 3"/>
          <p:cNvSpPr txBox="1">
            <a:spLocks/>
          </p:cNvSpPr>
          <p:nvPr/>
        </p:nvSpPr>
        <p:spPr>
          <a:xfrm>
            <a:off x="8761864" y="366896"/>
            <a:ext cx="3207223" cy="8008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cap="all" baseline="0"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es-EC" dirty="0" smtClean="0"/>
              <a:t>producción</a:t>
            </a:r>
            <a:endParaRPr lang="es-EC" dirty="0"/>
          </a:p>
        </p:txBody>
      </p:sp>
      <p:pic>
        <p:nvPicPr>
          <p:cNvPr id="6" name="Imagen 5">
            <a:hlinkClick r:id="rId3" action="ppaction://hlinksldjump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963701" y="5775231"/>
            <a:ext cx="1201003" cy="1066667"/>
          </a:xfrm>
          <a:prstGeom prst="rect">
            <a:avLst/>
          </a:prstGeom>
        </p:spPr>
      </p:pic>
      <p:sp>
        <p:nvSpPr>
          <p:cNvPr id="2" name="CuadroTexto 1"/>
          <p:cNvSpPr txBox="1"/>
          <p:nvPr/>
        </p:nvSpPr>
        <p:spPr>
          <a:xfrm>
            <a:off x="3589361" y="3966723"/>
            <a:ext cx="25111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video</a:t>
            </a:r>
            <a:endParaRPr lang="es-EC" dirty="0"/>
          </a:p>
        </p:txBody>
      </p:sp>
      <p:pic>
        <p:nvPicPr>
          <p:cNvPr id="7" name="Picture 3"/>
          <p:cNvPicPr>
            <a:picLocks noChangeAspect="1"/>
          </p:cNvPicPr>
          <p:nvPr/>
        </p:nvPicPr>
        <p:blipFill rotWithShape="1">
          <a:blip r:embed="rId5"/>
          <a:srcRect l="4831" t="16505" r="27662" b="5678"/>
          <a:stretch/>
        </p:blipFill>
        <p:spPr>
          <a:xfrm>
            <a:off x="706993" y="1587964"/>
            <a:ext cx="10225370" cy="5253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247707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62074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14699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60861" y="352606"/>
            <a:ext cx="4408228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Arquitectura</a:t>
            </a:r>
            <a:endParaRPr lang="es-EC" dirty="0"/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9189" y="2200346"/>
            <a:ext cx="7497158" cy="3263603"/>
          </a:xfrm>
          <a:prstGeom prst="rect">
            <a:avLst/>
          </a:prstGeom>
        </p:spPr>
      </p:pic>
      <p:pic>
        <p:nvPicPr>
          <p:cNvPr id="10" name="Picture 4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28" t="26541" r="10015" b="11400"/>
          <a:stretch/>
        </p:blipFill>
        <p:spPr>
          <a:xfrm>
            <a:off x="7560859" y="1601612"/>
            <a:ext cx="3780431" cy="1961770"/>
          </a:xfrm>
          <a:prstGeom prst="rect">
            <a:avLst/>
          </a:prstGeom>
        </p:spPr>
      </p:pic>
      <p:pic>
        <p:nvPicPr>
          <p:cNvPr id="11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859" y="3508164"/>
            <a:ext cx="3780431" cy="2623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0292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5716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3755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60861" y="352606"/>
            <a:ext cx="4408228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herramientas</a:t>
            </a:r>
            <a:endParaRPr lang="es-EC" dirty="0"/>
          </a:p>
        </p:txBody>
      </p:sp>
      <p:grpSp>
        <p:nvGrpSpPr>
          <p:cNvPr id="8" name="Group 18"/>
          <p:cNvGrpSpPr/>
          <p:nvPr/>
        </p:nvGrpSpPr>
        <p:grpSpPr>
          <a:xfrm>
            <a:off x="2398387" y="1538843"/>
            <a:ext cx="7155046" cy="4589002"/>
            <a:chOff x="274816" y="207016"/>
            <a:chExt cx="8596645" cy="6265665"/>
          </a:xfrm>
        </p:grpSpPr>
        <p:pic>
          <p:nvPicPr>
            <p:cNvPr id="12" name="Picture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17468" y="3580136"/>
              <a:ext cx="1853993" cy="926997"/>
            </a:xfrm>
            <a:prstGeom prst="rect">
              <a:avLst/>
            </a:prstGeom>
          </p:spPr>
        </p:pic>
        <p:pic>
          <p:nvPicPr>
            <p:cNvPr id="13" name="Picture 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14744" y="4813239"/>
              <a:ext cx="1659442" cy="1659442"/>
            </a:xfrm>
            <a:prstGeom prst="rect">
              <a:avLst/>
            </a:prstGeom>
          </p:spPr>
        </p:pic>
        <p:pic>
          <p:nvPicPr>
            <p:cNvPr id="14" name="Picture 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541312" y="3800904"/>
              <a:ext cx="1915229" cy="1012335"/>
            </a:xfrm>
            <a:prstGeom prst="rect">
              <a:avLst/>
            </a:prstGeom>
          </p:spPr>
        </p:pic>
        <p:pic>
          <p:nvPicPr>
            <p:cNvPr id="15" name="Picture 9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60590" y="3453453"/>
              <a:ext cx="1863077" cy="1156813"/>
            </a:xfrm>
            <a:prstGeom prst="rect">
              <a:avLst/>
            </a:prstGeom>
          </p:spPr>
        </p:pic>
        <p:pic>
          <p:nvPicPr>
            <p:cNvPr id="16" name="Picture 10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590" y="4437178"/>
              <a:ext cx="1863077" cy="1267166"/>
            </a:xfrm>
            <a:prstGeom prst="rect">
              <a:avLst/>
            </a:prstGeom>
          </p:spPr>
        </p:pic>
        <p:pic>
          <p:nvPicPr>
            <p:cNvPr id="17" name="Picture 15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274816" y="346515"/>
              <a:ext cx="6181725" cy="3133725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16200000">
              <a:off x="6307853" y="1200079"/>
              <a:ext cx="3273223" cy="128709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5855742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-32781"/>
            <a:ext cx="12192000" cy="16432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687403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60861" y="352606"/>
            <a:ext cx="4408228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APLICATIVO</a:t>
            </a:r>
            <a:endParaRPr lang="es-EC" dirty="0"/>
          </a:p>
        </p:txBody>
      </p:sp>
      <p:pic>
        <p:nvPicPr>
          <p:cNvPr id="2" name="VideoTesisExposicion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81888"/>
            <a:ext cx="12192000" cy="6591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48340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571625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73755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60861" y="352606"/>
            <a:ext cx="4408228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0" y="1323398"/>
            <a:ext cx="12192000" cy="64497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El desarrollo e implementación del SIATP fue creado mediante las especificaciones recopiladas y propuestas por la </a:t>
            </a: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compa</a:t>
            </a:r>
            <a:r>
              <a:rPr lang="es-ES" dirty="0" err="1">
                <a:latin typeface="Arial" panose="020B0604020202020204" pitchFamily="34" charset="0"/>
                <a:ea typeface="Times New Roman" panose="02020603050405020304" pitchFamily="18" charset="0"/>
              </a:rPr>
              <a:t>ñ</a:t>
            </a:r>
            <a:r>
              <a:rPr lang="es-ES" dirty="0" err="1" smtClean="0">
                <a:latin typeface="Arial" panose="020B0604020202020204" pitchFamily="34" charset="0"/>
                <a:ea typeface="Times New Roman" panose="02020603050405020304" pitchFamily="18" charset="0"/>
              </a:rPr>
              <a:t>ia</a:t>
            </a:r>
            <a:r>
              <a:rPr lang="es-ES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</a:t>
            </a:r>
            <a:r>
              <a:rPr lang="es-ES" dirty="0">
                <a:latin typeface="Arial" panose="020B0604020202020204" pitchFamily="34" charset="0"/>
                <a:ea typeface="Times New Roman" panose="02020603050405020304" pitchFamily="18" charset="0"/>
              </a:rPr>
              <a:t>TRANSTUVAL S.A</a:t>
            </a: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que fueron cumplidas </a:t>
            </a: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de forma </a:t>
            </a: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adecuada.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Las especificaciones de </a:t>
            </a: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requerimientos que </a:t>
            </a: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fueron </a:t>
            </a: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documentados </a:t>
            </a: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en base al estándar IEEE-830, </a:t>
            </a: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   </a:t>
            </a: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permitió definir las necedades básicas de una solución tecnológica capaz de resolver de manera eficiente el desarrollo de las actividades dentro de la compañía TRANSTUVAL S.A</a:t>
            </a: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.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El empleo de los distintos elementos que forman parte de la plataforma de desarrollo PHP, HTML y </a:t>
            </a:r>
            <a:r>
              <a:rPr lang="es-ES_tradnl" dirty="0" err="1">
                <a:latin typeface="Arial" panose="020B0604020202020204" pitchFamily="34" charset="0"/>
                <a:ea typeface="Times New Roman" panose="02020603050405020304" pitchFamily="18" charset="0"/>
              </a:rPr>
              <a:t>Javascript</a:t>
            </a: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, simplificaron el desarrollo del prototipo de aplicaciones </a:t>
            </a: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web.</a:t>
            </a:r>
          </a:p>
          <a:p>
            <a:pPr marL="34290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El sistema web implementado permite automatizar el proceso de control de información, obteniendo datos para la participación en el portal de compras </a:t>
            </a: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públicas en la que  </a:t>
            </a: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aumenta el rendimiento de actividades de la compañía, lo que significa menos gasto en tiempo y recursos.</a:t>
            </a:r>
          </a:p>
          <a:p>
            <a:pPr marL="342900" lvl="0" indent="-342900" algn="just">
              <a:lnSpc>
                <a:spcPct val="200000"/>
              </a:lnSpc>
              <a:spcAft>
                <a:spcPts val="0"/>
              </a:spcAft>
              <a:buFont typeface="Symbol" panose="05050102010706020507" pitchFamily="18" charset="2"/>
              <a:buChar char=""/>
            </a:pPr>
            <a:endParaRPr lang="es-EC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64734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7246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87403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60861" y="352606"/>
            <a:ext cx="4408228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CONCLUSIONES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27295" y="1691888"/>
            <a:ext cx="1191904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Gracias </a:t>
            </a: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al análisis y elaboración del proyecto mediante la metodología </a:t>
            </a:r>
            <a:r>
              <a:rPr lang="es-ES_tradnl" dirty="0" err="1">
                <a:latin typeface="Arial" panose="020B0604020202020204" pitchFamily="34" charset="0"/>
                <a:ea typeface="Times New Roman" panose="02020603050405020304" pitchFamily="18" charset="0"/>
              </a:rPr>
              <a:t>iWeb</a:t>
            </a: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, hemos podido corroborar la importancia que esta tiene para el desarrollo de </a:t>
            </a: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software</a:t>
            </a:r>
          </a:p>
          <a:p>
            <a:pPr marL="34290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El conocer el trabajo que realiza las herramientas de licencia libre hace que el desarrollo del </a:t>
            </a:r>
            <a:r>
              <a:rPr lang="es-ES_tradnl" dirty="0" err="1">
                <a:latin typeface="Arial" panose="020B0604020202020204" pitchFamily="34" charset="0"/>
                <a:ea typeface="Times New Roman" panose="02020603050405020304" pitchFamily="18" charset="0"/>
              </a:rPr>
              <a:t>porgramador</a:t>
            </a: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 sea vea mas reducido</a:t>
            </a:r>
            <a:endParaRPr lang="es-ES_tradnl" dirty="0" smtClean="0">
              <a:latin typeface="Arial" panose="020B0604020202020204" pitchFamily="34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69172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66716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87403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60861" y="352606"/>
            <a:ext cx="4408228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RECOMENDACIONES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136478" y="1634379"/>
            <a:ext cx="11919044" cy="11156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 algn="just">
              <a:lnSpc>
                <a:spcPct val="200000"/>
              </a:lnSpc>
              <a:buFont typeface="Symbol" panose="05050102010706020507" pitchFamily="18" charset="2"/>
              <a:buChar char=""/>
            </a:pP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Se recomienda utilizar software de licencia libre para </a:t>
            </a:r>
            <a:r>
              <a:rPr lang="es-ES_tradnl" dirty="0">
                <a:latin typeface="Arial" panose="020B0604020202020204" pitchFamily="34" charset="0"/>
                <a:ea typeface="Times New Roman" panose="02020603050405020304" pitchFamily="18" charset="0"/>
              </a:rPr>
              <a:t>el desarrollo de páginas web</a:t>
            </a:r>
            <a:r>
              <a:rPr lang="es-ES_tradnl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, utilizando la arquitectura web.</a:t>
            </a:r>
            <a:r>
              <a:rPr lang="es-EC" sz="1600" dirty="0"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0403960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Marcador de contenido 2"/>
          <p:cNvSpPr>
            <a:spLocks noGrp="1"/>
          </p:cNvSpPr>
          <p:nvPr>
            <p:ph sz="quarter" idx="13"/>
          </p:nvPr>
        </p:nvSpPr>
        <p:spPr>
          <a:xfrm>
            <a:off x="1023269" y="1749276"/>
            <a:ext cx="10363826" cy="164535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s-EC" sz="3200" dirty="0">
                <a:latin typeface="HP Simplified" panose="020B0604020204020204" pitchFamily="34" charset="0"/>
              </a:rPr>
              <a:t>Dale al hombre un pan y comerá un día, dale una profesión y comerá toda la vida.</a:t>
            </a:r>
          </a:p>
        </p:txBody>
      </p:sp>
      <p:pic>
        <p:nvPicPr>
          <p:cNvPr id="4" name="Imagen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82" y="0"/>
            <a:ext cx="12192000" cy="1667160"/>
          </a:xfrm>
          <a:prstGeom prst="rect">
            <a:avLst/>
          </a:prstGeom>
        </p:spPr>
      </p:pic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687403"/>
            <a:ext cx="12192000" cy="170597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996962" y="280276"/>
            <a:ext cx="4013067" cy="1092476"/>
          </a:xfrm>
        </p:spPr>
        <p:txBody>
          <a:bodyPr/>
          <a:lstStyle/>
          <a:p>
            <a:r>
              <a:rPr lang="es-EC" dirty="0" err="1" smtClean="0"/>
              <a:t>AGRADECIMIEnTOS</a:t>
            </a:r>
            <a:r>
              <a:rPr lang="es-EC" dirty="0" smtClean="0"/>
              <a:t> </a:t>
            </a:r>
            <a:endParaRPr lang="es-EC" dirty="0"/>
          </a:p>
        </p:txBody>
      </p:sp>
      <p:pic>
        <p:nvPicPr>
          <p:cNvPr id="4098" name="Picture 2" descr="http://k32.kn3.net/04CD2D786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7707" y="2922453"/>
            <a:ext cx="5314950" cy="3486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2469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629569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01050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987654" y="352606"/>
            <a:ext cx="4790365" cy="80085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Motivación y contexto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382136" y="1504501"/>
            <a:ext cx="11395883" cy="43704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es-EC" b="1" dirty="0" smtClean="0">
              <a:latin typeface="Tahoma" pitchFamily="34" charset="0"/>
              <a:ea typeface="Tahoma" pitchFamily="34" charset="0"/>
              <a:cs typeface="Tahoma" pitchFamily="34" charset="0"/>
            </a:endParaRPr>
          </a:p>
          <a:p>
            <a:pPr algn="just"/>
            <a:r>
              <a:rPr lang="es-EC" sz="2000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Tecnología</a:t>
            </a:r>
            <a:endParaRPr lang="es-EC" sz="2000" b="1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marL="400050" lvl="1" indent="0" algn="just">
              <a:buNone/>
            </a:pPr>
            <a:r>
              <a:rPr lang="es-EC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Las aplicaciones </a:t>
            </a:r>
            <a:r>
              <a:rPr lang="es-EC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web </a:t>
            </a:r>
            <a:r>
              <a:rPr lang="es-EC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se han vuelto indispensables para el 	manejo de </a:t>
            </a:r>
            <a:r>
              <a:rPr lang="es-EC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la información facilitando la </a:t>
            </a:r>
            <a:r>
              <a:rPr lang="es-EC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automatización de </a:t>
            </a:r>
            <a:r>
              <a:rPr lang="es-EC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los procesos</a:t>
            </a:r>
            <a:r>
              <a:rPr lang="es-EC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. </a:t>
            </a:r>
          </a:p>
          <a:p>
            <a:pPr algn="just"/>
            <a:endParaRPr lang="es-EC" sz="20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000" b="1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Transtuval</a:t>
            </a:r>
            <a:endParaRPr lang="es-EC" sz="2000" b="1" dirty="0">
              <a:latin typeface="Arial" pitchFamily="34" charset="0"/>
              <a:cs typeface="Arial" pitchFamily="34" charset="0"/>
            </a:endParaRPr>
          </a:p>
          <a:p>
            <a:pPr marL="400050" lvl="1" algn="just"/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El registro de información  de forma manual da como resultado la inexactitud </a:t>
            </a:r>
            <a:r>
              <a:rPr lang="es-EC" sz="2000" dirty="0">
                <a:latin typeface="Arial" panose="020B0604020202020204" pitchFamily="34" charset="0"/>
                <a:cs typeface="Arial" panose="020B0604020202020204" pitchFamily="34" charset="0"/>
              </a:rPr>
              <a:t>en los informes generados y sobrecarga de trabajo en los empleados ya que no disponen de </a:t>
            </a:r>
            <a:r>
              <a:rPr lang="es-EC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un medio informático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que </a:t>
            </a:r>
            <a:r>
              <a:rPr lang="es-E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permita obtener información </a:t>
            </a:r>
            <a:r>
              <a:rPr lang="es-ES" sz="2000" dirty="0">
                <a:latin typeface="Arial" panose="020B0604020202020204" pitchFamily="34" charset="0"/>
                <a:cs typeface="Arial" panose="020B0604020202020204" pitchFamily="34" charset="0"/>
              </a:rPr>
              <a:t>veraz y confiable para la toma de decisiones.</a:t>
            </a:r>
            <a:endParaRPr lang="es-EC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 algn="just">
              <a:buNone/>
            </a:pPr>
            <a:endParaRPr lang="es-EC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00050" lvl="1" indent="0" algn="just">
              <a:buNone/>
            </a:pPr>
            <a:endParaRPr lang="es-EC" sz="20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  <a:p>
            <a:pPr algn="just"/>
            <a:r>
              <a:rPr lang="es-EC" sz="2000" b="1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Frente a este escenario</a:t>
            </a:r>
          </a:p>
          <a:p>
            <a:pPr marL="400050" lvl="1" indent="0" algn="just">
              <a:buNone/>
            </a:pPr>
            <a:r>
              <a:rPr lang="es-EC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Se propone </a:t>
            </a:r>
            <a:r>
              <a:rPr lang="es-EC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el análisis, diseño </a:t>
            </a:r>
            <a:r>
              <a:rPr lang="es-EC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e</a:t>
            </a:r>
            <a:r>
              <a:rPr lang="es-EC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</a:t>
            </a:r>
            <a:r>
              <a:rPr lang="es-EC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i</a:t>
            </a:r>
            <a:r>
              <a:rPr lang="es-EC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mplementación de un  sistema para la </a:t>
            </a:r>
            <a:r>
              <a:rPr lang="es-EC" sz="2000" dirty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a</a:t>
            </a:r>
            <a:r>
              <a:rPr lang="es-EC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dministración de la empresa </a:t>
            </a:r>
            <a:r>
              <a:rPr lang="es-EC" sz="2000" dirty="0" err="1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Transtuval</a:t>
            </a:r>
            <a:r>
              <a:rPr lang="es-EC" sz="2000" dirty="0" smtClean="0">
                <a:latin typeface="Arial" panose="020B0604020202020204" pitchFamily="34" charset="0"/>
                <a:ea typeface="Tahoma" pitchFamily="34" charset="0"/>
                <a:cs typeface="Arial" panose="020B0604020202020204" pitchFamily="34" charset="0"/>
              </a:rPr>
              <a:t> S.A.</a:t>
            </a:r>
            <a:endParaRPr lang="es-EC" sz="2000" dirty="0">
              <a:latin typeface="Arial" panose="020B0604020202020204" pitchFamily="34" charset="0"/>
              <a:ea typeface="Tahoma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1844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632123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01050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6250675" y="352606"/>
            <a:ext cx="5718414" cy="800850"/>
          </a:xfrm>
        </p:spPr>
        <p:txBody>
          <a:bodyPr>
            <a:normAutofit fontScale="90000"/>
          </a:bodyPr>
          <a:lstStyle/>
          <a:p>
            <a:r>
              <a:rPr lang="es-EC" dirty="0"/>
              <a:t>PLANTEAMIENTO DEL PROBLEMA</a:t>
            </a: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66713" t="34095" r="19965" b="46875"/>
          <a:stretch/>
        </p:blipFill>
        <p:spPr>
          <a:xfrm>
            <a:off x="5891637" y="1620284"/>
            <a:ext cx="2232176" cy="168031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7" name="Imagen 6"/>
          <p:cNvPicPr>
            <a:picLocks noChangeAspect="1"/>
          </p:cNvPicPr>
          <p:nvPr/>
        </p:nvPicPr>
        <p:blipFill rotWithShape="1">
          <a:blip r:embed="rId6"/>
          <a:srcRect l="19931" t="14505" r="21119" b="33573"/>
          <a:stretch/>
        </p:blipFill>
        <p:spPr>
          <a:xfrm>
            <a:off x="8762769" y="1667227"/>
            <a:ext cx="3083488" cy="1526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 descr="http://www.factugo.com/wp-content/uploads/2014/09/DeclaraExpress_factur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2621" y="5193836"/>
            <a:ext cx="2149521" cy="14330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ecuavisa.com/sites/ecuavisa.com/files/fotos/2015/01/factura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4890" y="5034339"/>
            <a:ext cx="2336011" cy="17520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ukcapacitaciones.com/capacitaciones/imagenes_html/compras_publicas1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6534" y="5190861"/>
            <a:ext cx="1996672" cy="149932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www.importancia.org/wp-content/uploads/Proceso-Administrativo-300x21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646" y="2721350"/>
            <a:ext cx="2103530" cy="142884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ransporteturismoycarga.com/userfiles/image/vehiculos/escolarempresarial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0228" y="1710962"/>
            <a:ext cx="2515157" cy="149895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static.cnnexpansion.com/media/2012/05/21/pasajeros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5790" y="3826604"/>
            <a:ext cx="2313299" cy="138670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Flecha derecha 18"/>
          <p:cNvSpPr/>
          <p:nvPr/>
        </p:nvSpPr>
        <p:spPr>
          <a:xfrm rot="19915487">
            <a:off x="1710853" y="2113950"/>
            <a:ext cx="845813" cy="38173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6" name="Flecha derecha 25"/>
          <p:cNvSpPr/>
          <p:nvPr/>
        </p:nvSpPr>
        <p:spPr>
          <a:xfrm>
            <a:off x="5272971" y="2101755"/>
            <a:ext cx="585656" cy="38173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7" name="Flecha derecha 26"/>
          <p:cNvSpPr/>
          <p:nvPr/>
        </p:nvSpPr>
        <p:spPr>
          <a:xfrm>
            <a:off x="8129527" y="2097219"/>
            <a:ext cx="585656" cy="381730"/>
          </a:xfrm>
          <a:prstGeom prst="righ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0" name="Flecha izquierda 19"/>
          <p:cNvSpPr/>
          <p:nvPr/>
        </p:nvSpPr>
        <p:spPr>
          <a:xfrm>
            <a:off x="1753992" y="5502116"/>
            <a:ext cx="784491" cy="38182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1" name="Flecha izquierda 30"/>
          <p:cNvSpPr/>
          <p:nvPr/>
        </p:nvSpPr>
        <p:spPr>
          <a:xfrm>
            <a:off x="4064008" y="5505861"/>
            <a:ext cx="528337" cy="38182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2" name="Flecha izquierda 31"/>
          <p:cNvSpPr/>
          <p:nvPr/>
        </p:nvSpPr>
        <p:spPr>
          <a:xfrm>
            <a:off x="6723206" y="5722076"/>
            <a:ext cx="660233" cy="381823"/>
          </a:xfrm>
          <a:prstGeom prst="left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21" name="Flecha abajo 20"/>
          <p:cNvSpPr/>
          <p:nvPr/>
        </p:nvSpPr>
        <p:spPr>
          <a:xfrm rot="3147674">
            <a:off x="10141697" y="5335784"/>
            <a:ext cx="443568" cy="536426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sp>
        <p:nvSpPr>
          <p:cNvPr id="34" name="Flecha abajo 33"/>
          <p:cNvSpPr/>
          <p:nvPr/>
        </p:nvSpPr>
        <p:spPr>
          <a:xfrm rot="19314594">
            <a:off x="10169999" y="3249499"/>
            <a:ext cx="443568" cy="533697"/>
          </a:xfrm>
          <a:prstGeom prst="downArrow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C"/>
          </a:p>
        </p:txBody>
      </p:sp>
      <p:pic>
        <p:nvPicPr>
          <p:cNvPr id="35" name="Picture 3"/>
          <p:cNvPicPr>
            <a:picLocks noChangeAspect="1"/>
          </p:cNvPicPr>
          <p:nvPr/>
        </p:nvPicPr>
        <p:blipFill rotWithShape="1">
          <a:blip r:embed="rId13"/>
          <a:srcRect l="20569" t="15933" r="2520" b="8010"/>
          <a:stretch/>
        </p:blipFill>
        <p:spPr>
          <a:xfrm>
            <a:off x="4237023" y="3321538"/>
            <a:ext cx="3146416" cy="17940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t0.gstatic.com/images?q=tbn:ANd9GcRA0eV9a6_AEOhM7rwfR30owsyZukbJmqeojzeVNyutUUvGxJI14Q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85" y="4891721"/>
            <a:ext cx="1742811" cy="9759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709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6" grpId="0" animBg="1"/>
      <p:bldP spid="27" grpId="0" animBg="1"/>
      <p:bldP spid="20" grpId="0" animBg="1"/>
      <p:bldP spid="31" grpId="0" animBg="1"/>
      <p:bldP spid="32" grpId="0" animBg="1"/>
      <p:bldP spid="21" grpId="0" animBg="1"/>
      <p:bldP spid="3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6414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87402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991368" y="352606"/>
            <a:ext cx="5786652" cy="80085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PLANTEAMIENTO DEL PROBLEMA</a:t>
            </a:r>
            <a:endParaRPr lang="es-EC" dirty="0"/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1178" y="2333587"/>
            <a:ext cx="2147689" cy="32591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34092" t="16184" r="35489" b="6204"/>
          <a:stretch/>
        </p:blipFill>
        <p:spPr>
          <a:xfrm>
            <a:off x="3370059" y="2122011"/>
            <a:ext cx="2241648" cy="32156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Imagen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64344" y="2431934"/>
            <a:ext cx="2513676" cy="30624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Imagen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29944" y="2615994"/>
            <a:ext cx="3016163" cy="274891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CuadroTexto 1"/>
          <p:cNvSpPr txBox="1"/>
          <p:nvPr/>
        </p:nvSpPr>
        <p:spPr>
          <a:xfrm>
            <a:off x="39986" y="1542195"/>
            <a:ext cx="30118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dirty="0" smtClean="0"/>
              <a:t>	Ingreso de información de forma manual </a:t>
            </a:r>
            <a:endParaRPr lang="es-ES" dirty="0"/>
          </a:p>
        </p:txBody>
      </p:sp>
      <p:sp>
        <p:nvSpPr>
          <p:cNvPr id="11" name="CuadroTexto 10"/>
          <p:cNvSpPr txBox="1"/>
          <p:nvPr/>
        </p:nvSpPr>
        <p:spPr>
          <a:xfrm>
            <a:off x="2918108" y="1680694"/>
            <a:ext cx="30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P</a:t>
            </a:r>
            <a:r>
              <a:rPr lang="es-EC" dirty="0"/>
              <a:t>é</a:t>
            </a:r>
            <a:r>
              <a:rPr lang="es-ES" dirty="0" err="1" smtClean="0"/>
              <a:t>rdida</a:t>
            </a:r>
            <a:r>
              <a:rPr lang="es-ES" dirty="0" smtClean="0"/>
              <a:t> de tiempo</a:t>
            </a:r>
            <a:endParaRPr lang="es-ES" dirty="0"/>
          </a:p>
        </p:txBody>
      </p:sp>
      <p:sp>
        <p:nvSpPr>
          <p:cNvPr id="12" name="CuadroTexto 11"/>
          <p:cNvSpPr txBox="1"/>
          <p:nvPr/>
        </p:nvSpPr>
        <p:spPr>
          <a:xfrm>
            <a:off x="5611707" y="1680694"/>
            <a:ext cx="30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Altos costos</a:t>
            </a:r>
            <a:endParaRPr lang="es-ES" dirty="0"/>
          </a:p>
        </p:txBody>
      </p:sp>
      <p:sp>
        <p:nvSpPr>
          <p:cNvPr id="13" name="CuadroTexto 12"/>
          <p:cNvSpPr txBox="1"/>
          <p:nvPr/>
        </p:nvSpPr>
        <p:spPr>
          <a:xfrm>
            <a:off x="8966582" y="1680694"/>
            <a:ext cx="30118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ES" dirty="0" smtClean="0"/>
              <a:t>Cálculos de forma </a:t>
            </a:r>
            <a:r>
              <a:rPr lang="es-ES" dirty="0"/>
              <a:t>m</a:t>
            </a:r>
            <a:r>
              <a:rPr lang="es-ES" dirty="0" smtClean="0"/>
              <a:t>anual</a:t>
            </a:r>
            <a:endParaRPr lang="es-ES" dirty="0"/>
          </a:p>
        </p:txBody>
      </p:sp>
    </p:spTree>
    <p:extLst>
      <p:ext uri="{BB962C8B-B14F-4D97-AF65-F5344CB8AC3E}">
        <p14:creationId xmlns:p14="http://schemas.microsoft.com/office/powerpoint/2010/main" val="23915804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1" grpId="0"/>
      <p:bldP spid="12" grpId="0"/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6414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87402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991368" y="352606"/>
            <a:ext cx="5786652" cy="80085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PLANTEAMIENTO DEL PROBLEMA</a:t>
            </a:r>
            <a:endParaRPr lang="es-EC" dirty="0"/>
          </a:p>
        </p:txBody>
      </p:sp>
      <p:sp>
        <p:nvSpPr>
          <p:cNvPr id="7" name="Rectángulo 6"/>
          <p:cNvSpPr/>
          <p:nvPr/>
        </p:nvSpPr>
        <p:spPr>
          <a:xfrm>
            <a:off x="-1" y="1629381"/>
            <a:ext cx="6482687" cy="72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Subasta Inversa </a:t>
            </a:r>
            <a:r>
              <a:rPr lang="es-EC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Electronica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(RUC) </a:t>
            </a:r>
            <a:r>
              <a:rPr lang="es-EC" u="sng" dirty="0" smtClean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https</a:t>
            </a:r>
            <a:r>
              <a:rPr lang="es-EC" u="sng" dirty="0">
                <a:solidFill>
                  <a:srgbClr val="0000FF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  <a:hlinkClick r:id="rId5"/>
              </a:rPr>
              <a:t>://www.compraspublicas.gob.ec/ProcesoContratacion/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5" name="Rectángulo 14"/>
          <p:cNvSpPr/>
          <p:nvPr/>
        </p:nvSpPr>
        <p:spPr>
          <a:xfrm>
            <a:off x="0" y="2273260"/>
            <a:ext cx="3930556" cy="14947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Categorías: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Microempresa 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Mediana Empresa (</a:t>
            </a:r>
            <a:r>
              <a:rPr lang="es-EC" dirty="0" err="1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Transtuval</a:t>
            </a: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– 5%)</a:t>
            </a:r>
            <a:endParaRPr lang="es-EC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Empresa Grande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6" name="Picture 2" descr="http://t0.gstatic.com/images?q=tbn:ANd9GcRA0eV9a6_AEOhM7rwfR30owsyZukbJmqeojzeVNyutUUvGxJI14Q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6" t="63400" r="57968" b="10083"/>
          <a:stretch/>
        </p:blipFill>
        <p:spPr bwMode="auto">
          <a:xfrm>
            <a:off x="750625" y="3775722"/>
            <a:ext cx="1815967" cy="782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CuadroTexto 16"/>
          <p:cNvSpPr txBox="1"/>
          <p:nvPr/>
        </p:nvSpPr>
        <p:spPr>
          <a:xfrm>
            <a:off x="2566592" y="4057963"/>
            <a:ext cx="9280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Pliegos</a:t>
            </a:r>
            <a:endParaRPr lang="es-EC" dirty="0"/>
          </a:p>
        </p:txBody>
      </p:sp>
      <p:sp>
        <p:nvSpPr>
          <p:cNvPr id="18" name="Rectángulo 17"/>
          <p:cNvSpPr/>
          <p:nvPr/>
        </p:nvSpPr>
        <p:spPr>
          <a:xfrm>
            <a:off x="81886" y="4750285"/>
            <a:ext cx="4872251" cy="12249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CNT: Presupuesto 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Inicial ($3000).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Número 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furgonetas (3).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Rutas(El 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valle de los chillos – Sur de Quito – Centro de Quito)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9" name="Rectángulo 18"/>
          <p:cNvSpPr/>
          <p:nvPr/>
        </p:nvSpPr>
        <p:spPr>
          <a:xfrm>
            <a:off x="5682019" y="1673532"/>
            <a:ext cx="6396249" cy="2057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Formas 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adjudicación: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Puja: 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1143000" lvl="2" indent="-2286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Cuando existe más de una empresa </a:t>
            </a:r>
          </a:p>
          <a:p>
            <a:pPr marL="1143000" lvl="2" indent="-2286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30 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Minutos de Puga.</a:t>
            </a:r>
          </a:p>
          <a:p>
            <a:pPr marL="1143000" lvl="2" indent="-228600">
              <a:lnSpc>
                <a:spcPct val="115000"/>
              </a:lnSpc>
              <a:spcAft>
                <a:spcPts val="0"/>
              </a:spcAft>
              <a:buFont typeface="Wingdings" panose="05000000000000000000" pitchFamily="2" charset="2"/>
              <a:buChar char=""/>
            </a:pP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MAX de 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12%   y un </a:t>
            </a: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MIN 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5%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Único Calificado</a:t>
            </a:r>
          </a:p>
          <a:p>
            <a:pPr marL="1143000" lvl="2" indent="-228600">
              <a:lnSpc>
                <a:spcPct val="115000"/>
              </a:lnSpc>
              <a:spcAft>
                <a:spcPts val="1000"/>
              </a:spcAft>
              <a:buFont typeface="Wingdings" panose="05000000000000000000" pitchFamily="2" charset="2"/>
              <a:buChar char="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La ley obliga </a:t>
            </a: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5% del presupuesto. ($2850) 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1" name="Rectángulo 20"/>
          <p:cNvSpPr/>
          <p:nvPr/>
        </p:nvSpPr>
        <p:spPr>
          <a:xfrm>
            <a:off x="5832143" y="3815021"/>
            <a:ext cx="6096000" cy="941796"/>
          </a:xfrm>
          <a:prstGeom prst="rect">
            <a:avLst/>
          </a:prstGeom>
        </p:spPr>
        <p:txBody>
          <a:bodyPr>
            <a:spAutoFit/>
          </a:bodyPr>
          <a:lstStyle/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Furgoneta  $</a:t>
            </a: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0.70  por Km recorrido. 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C" sz="1600" dirty="0" err="1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MicroBus</a:t>
            </a: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$0.90</a:t>
            </a:r>
          </a:p>
          <a:p>
            <a:pPr marL="742950" lvl="1" indent="-285750">
              <a:lnSpc>
                <a:spcPct val="115000"/>
              </a:lnSpc>
              <a:spcAft>
                <a:spcPts val="1000"/>
              </a:spcAft>
              <a:buFont typeface="Courier New" panose="02070309020205020404" pitchFamily="49" charset="0"/>
              <a:buChar char="o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Bus  $1.10</a:t>
            </a:r>
            <a:endParaRPr lang="es-EC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2" name="Rectángulo 21"/>
          <p:cNvSpPr/>
          <p:nvPr/>
        </p:nvSpPr>
        <p:spPr>
          <a:xfrm>
            <a:off x="5982268" y="4798783"/>
            <a:ext cx="6096000" cy="1366528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 cualquier forma de adjudicación la ley obliga a pagar el 1% de retención.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Gastos administrativos de la compañía 3%.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es-EC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22 </a:t>
            </a:r>
            <a:r>
              <a:rPr lang="es-EC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días laborables al mes.</a:t>
            </a:r>
            <a:endParaRPr lang="es-EC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441507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15" grpId="0"/>
      <p:bldP spid="17" grpId="0"/>
      <p:bldP spid="18" grpId="0"/>
      <p:bldP spid="19" grpId="0"/>
      <p:bldP spid="2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641490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87402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5991368" y="352606"/>
            <a:ext cx="5786652" cy="800850"/>
          </a:xfrm>
        </p:spPr>
        <p:txBody>
          <a:bodyPr>
            <a:normAutofit fontScale="90000"/>
          </a:bodyPr>
          <a:lstStyle/>
          <a:p>
            <a:r>
              <a:rPr lang="es-EC" dirty="0" smtClean="0"/>
              <a:t>PLANTEAMIENTO DEL PROBLEMA</a:t>
            </a:r>
            <a:endParaRPr lang="es-EC" dirty="0"/>
          </a:p>
        </p:txBody>
      </p:sp>
      <p:sp>
        <p:nvSpPr>
          <p:cNvPr id="2" name="Rectángulo 1"/>
          <p:cNvSpPr/>
          <p:nvPr/>
        </p:nvSpPr>
        <p:spPr>
          <a:xfrm>
            <a:off x="113731" y="1746151"/>
            <a:ext cx="5263487" cy="20577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Ingresar el Presupuesto Inicial:  $3000</a:t>
            </a: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Ingresar número de transportes </a:t>
            </a: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solicitados: 3 furgonetas</a:t>
            </a:r>
            <a:endParaRPr lang="es-EC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lvl="0" indent="-342900">
              <a:lnSpc>
                <a:spcPct val="115000"/>
              </a:lnSpc>
              <a:spcAft>
                <a:spcPts val="0"/>
              </a:spcAft>
              <a:buFont typeface="Calibri" panose="020F0502020204030204" pitchFamily="34" charset="0"/>
              <a:buChar char="-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Ingreso de la Ruta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Valle de los chillos		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Sur de Quito		</a:t>
            </a:r>
          </a:p>
          <a:p>
            <a:pPr marL="742950" lvl="1" indent="-285750">
              <a:lnSpc>
                <a:spcPct val="115000"/>
              </a:lnSpc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Centro de Quito</a:t>
            </a:r>
          </a:p>
          <a:p>
            <a:pPr marL="342900" lvl="0" indent="-342900">
              <a:lnSpc>
                <a:spcPct val="115000"/>
              </a:lnSpc>
              <a:spcAft>
                <a:spcPts val="1000"/>
              </a:spcAft>
              <a:buFont typeface="Calibri" panose="020F0502020204030204" pitchFamily="34" charset="0"/>
              <a:buChar char="-"/>
            </a:pPr>
            <a:r>
              <a:rPr lang="es-EC" sz="16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Ingreso de Kilometraje </a:t>
            </a:r>
            <a:r>
              <a:rPr lang="es-EC" sz="16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Estimado por ruta</a:t>
            </a:r>
            <a:r>
              <a:rPr lang="es-EC" sz="11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  <a:endParaRPr lang="es-EC" sz="11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5"/>
          <a:srcRect l="31259" t="25486" r="35910" b="56204"/>
          <a:stretch/>
        </p:blipFill>
        <p:spPr>
          <a:xfrm>
            <a:off x="113730" y="3889611"/>
            <a:ext cx="6392077" cy="2115403"/>
          </a:xfrm>
          <a:prstGeom prst="rect">
            <a:avLst/>
          </a:prstGeom>
        </p:spPr>
      </p:pic>
      <p:pic>
        <p:nvPicPr>
          <p:cNvPr id="8" name="Imagen 7"/>
          <p:cNvPicPr>
            <a:picLocks noChangeAspect="1"/>
          </p:cNvPicPr>
          <p:nvPr/>
        </p:nvPicPr>
        <p:blipFill rotWithShape="1">
          <a:blip r:embed="rId6"/>
          <a:srcRect l="31784" t="44170" r="43042" b="36427"/>
          <a:stretch/>
        </p:blipFill>
        <p:spPr>
          <a:xfrm>
            <a:off x="6305266" y="1746151"/>
            <a:ext cx="3971497" cy="1720985"/>
          </a:xfrm>
          <a:prstGeom prst="rect">
            <a:avLst/>
          </a:prstGeom>
        </p:spPr>
      </p:pic>
      <p:pic>
        <p:nvPicPr>
          <p:cNvPr id="10" name="Imagen 9"/>
          <p:cNvPicPr>
            <a:picLocks noChangeAspect="1"/>
          </p:cNvPicPr>
          <p:nvPr/>
        </p:nvPicPr>
        <p:blipFill rotWithShape="1">
          <a:blip r:embed="rId7"/>
          <a:srcRect l="27693" t="42304" r="49231" b="44636"/>
          <a:stretch/>
        </p:blipFill>
        <p:spPr>
          <a:xfrm>
            <a:off x="6578222" y="3873632"/>
            <a:ext cx="4811342" cy="1530881"/>
          </a:xfrm>
          <a:prstGeom prst="rect">
            <a:avLst/>
          </a:prstGeom>
        </p:spPr>
      </p:pic>
      <p:cxnSp>
        <p:nvCxnSpPr>
          <p:cNvPr id="14" name="Conector recto de flecha 13"/>
          <p:cNvCxnSpPr/>
          <p:nvPr/>
        </p:nvCxnSpPr>
        <p:spPr>
          <a:xfrm>
            <a:off x="5991368" y="5841242"/>
            <a:ext cx="5063319" cy="13648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Conector recto de flecha 22"/>
          <p:cNvCxnSpPr/>
          <p:nvPr/>
        </p:nvCxnSpPr>
        <p:spPr>
          <a:xfrm flipH="1" flipV="1">
            <a:off x="10986448" y="5308979"/>
            <a:ext cx="27295" cy="51800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4" name="CuadroTexto 23"/>
          <p:cNvSpPr txBox="1"/>
          <p:nvPr/>
        </p:nvSpPr>
        <p:spPr>
          <a:xfrm>
            <a:off x="11191164" y="5581934"/>
            <a:ext cx="7506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C" dirty="0" smtClean="0"/>
              <a:t>$186</a:t>
            </a:r>
            <a:endParaRPr lang="es-EC" dirty="0"/>
          </a:p>
        </p:txBody>
      </p:sp>
    </p:spTree>
    <p:extLst>
      <p:ext uri="{BB962C8B-B14F-4D97-AF65-F5344CB8AC3E}">
        <p14:creationId xmlns:p14="http://schemas.microsoft.com/office/powerpoint/2010/main" val="208807520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643217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701050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779223" y="352606"/>
            <a:ext cx="4189865" cy="800850"/>
          </a:xfrm>
        </p:spPr>
        <p:txBody>
          <a:bodyPr>
            <a:normAutofit/>
          </a:bodyPr>
          <a:lstStyle/>
          <a:p>
            <a:r>
              <a:rPr lang="es-EC" dirty="0" smtClean="0"/>
              <a:t>objetivo GENERAL</a:t>
            </a:r>
            <a:endParaRPr lang="es-EC" dirty="0"/>
          </a:p>
        </p:txBody>
      </p:sp>
      <p:graphicFrame>
        <p:nvGraphicFramePr>
          <p:cNvPr id="11" name="3 Marcador de contenido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629128831"/>
              </p:ext>
            </p:extLst>
          </p:nvPr>
        </p:nvGraphicFramePr>
        <p:xfrm>
          <a:off x="1485696" y="1300595"/>
          <a:ext cx="9011344" cy="50014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75170801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2781"/>
            <a:ext cx="12192000" cy="1615921"/>
          </a:xfrm>
          <a:prstGeom prst="rect">
            <a:avLst/>
          </a:prstGeom>
        </p:spPr>
      </p:pic>
      <p:pic>
        <p:nvPicPr>
          <p:cNvPr id="6" name="Imagen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6687402"/>
            <a:ext cx="12192000" cy="170597"/>
          </a:xfrm>
          <a:prstGeom prst="rect">
            <a:avLst/>
          </a:prstGeom>
        </p:spPr>
      </p:pic>
      <p:sp>
        <p:nvSpPr>
          <p:cNvPr id="4" name="Título 3"/>
          <p:cNvSpPr>
            <a:spLocks noGrp="1"/>
          </p:cNvSpPr>
          <p:nvPr>
            <p:ph type="title"/>
          </p:nvPr>
        </p:nvSpPr>
        <p:spPr>
          <a:xfrm>
            <a:off x="7560861" y="352606"/>
            <a:ext cx="4408228" cy="800850"/>
          </a:xfrm>
        </p:spPr>
        <p:txBody>
          <a:bodyPr>
            <a:normAutofit fontScale="90000"/>
          </a:bodyPr>
          <a:lstStyle/>
          <a:p>
            <a:r>
              <a:rPr lang="es-EC" dirty="0"/>
              <a:t>OBJETIVOS </a:t>
            </a:r>
            <a:r>
              <a:rPr lang="es-EC" dirty="0" smtClean="0"/>
              <a:t>ESPECÍFICOS</a:t>
            </a:r>
            <a:endParaRPr lang="es-EC" dirty="0"/>
          </a:p>
        </p:txBody>
      </p:sp>
      <p:graphicFrame>
        <p:nvGraphicFramePr>
          <p:cNvPr id="2" name="Diagrama 1"/>
          <p:cNvGraphicFramePr/>
          <p:nvPr>
            <p:extLst>
              <p:ext uri="{D42A27DB-BD31-4B8C-83A1-F6EECF244321}">
                <p14:modId xmlns:p14="http://schemas.microsoft.com/office/powerpoint/2010/main" val="1488831205"/>
              </p:ext>
            </p:extLst>
          </p:nvPr>
        </p:nvGraphicFramePr>
        <p:xfrm>
          <a:off x="27296" y="1613847"/>
          <a:ext cx="12091916" cy="50735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76925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</p:bldLst>
  </p:timing>
</p:sld>
</file>

<file path=ppt/theme/theme1.xml><?xml version="1.0" encoding="utf-8"?>
<a:theme xmlns:a="http://schemas.openxmlformats.org/drawingml/2006/main" name="Gota">
  <a:themeElements>
    <a:clrScheme name="Gota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Gota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Gota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DiamondGrid">
      <a:dk1>
        <a:srgbClr val="2D2E2D"/>
      </a:dk1>
      <a:lt1>
        <a:sysClr val="window" lastClr="FFFFFF"/>
      </a:lt1>
      <a:dk2>
        <a:srgbClr val="000000"/>
      </a:dk2>
      <a:lt2>
        <a:srgbClr val="EAEAEA"/>
      </a:lt2>
      <a:accent1>
        <a:srgbClr val="D15A3E"/>
      </a:accent1>
      <a:accent2>
        <a:srgbClr val="B2B2B2"/>
      </a:accent2>
      <a:accent3>
        <a:srgbClr val="4F91A1"/>
      </a:accent3>
      <a:accent4>
        <a:srgbClr val="F0BA34"/>
      </a:accent4>
      <a:accent5>
        <a:srgbClr val="AEB733"/>
      </a:accent5>
      <a:accent6>
        <a:srgbClr val="926397"/>
      </a:accent6>
      <a:hlink>
        <a:srgbClr val="4F91A1"/>
      </a:hlink>
      <a:folHlink>
        <a:srgbClr val="808080"/>
      </a:folHlink>
    </a:clrScheme>
    <a:fontScheme name="Arial">
      <a:maj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27087C0F-7449-45C4-B248-63D02665BF1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TM04033925[[fn=Gota]]</Template>
  <TotalTime>0</TotalTime>
  <Words>594</Words>
  <Application>Microsoft Office PowerPoint</Application>
  <PresentationFormat>Panorámica</PresentationFormat>
  <Paragraphs>156</Paragraphs>
  <Slides>29</Slides>
  <Notes>26</Notes>
  <HiddenSlides>0</HiddenSlides>
  <MMClips>1</MMClips>
  <ScaleCrop>false</ScaleCrop>
  <HeadingPairs>
    <vt:vector size="6" baseType="variant">
      <vt:variant>
        <vt:lpstr>Fuentes usadas</vt:lpstr>
      </vt:variant>
      <vt:variant>
        <vt:i4>10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40" baseType="lpstr">
      <vt:lpstr>ＭＳ Ｐゴシック</vt:lpstr>
      <vt:lpstr>Arial</vt:lpstr>
      <vt:lpstr>Calibri</vt:lpstr>
      <vt:lpstr>Courier New</vt:lpstr>
      <vt:lpstr>HP Simplified</vt:lpstr>
      <vt:lpstr>Symbol</vt:lpstr>
      <vt:lpstr>Tahoma</vt:lpstr>
      <vt:lpstr>Times New Roman</vt:lpstr>
      <vt:lpstr>Tw Cen MT</vt:lpstr>
      <vt:lpstr>Wingdings</vt:lpstr>
      <vt:lpstr>Gota</vt:lpstr>
      <vt:lpstr>Presentación de PowerPoint</vt:lpstr>
      <vt:lpstr>AGENDA</vt:lpstr>
      <vt:lpstr>Motivación y contexto</vt:lpstr>
      <vt:lpstr>PLANTEAMIENTO DEL PROBLEMA</vt:lpstr>
      <vt:lpstr>PLANTEAMIENTO DEL PROBLEMA</vt:lpstr>
      <vt:lpstr>PLANTEAMIENTO DEL PROBLEMA</vt:lpstr>
      <vt:lpstr>PLANTEAMIENTO DEL PROBLEMA</vt:lpstr>
      <vt:lpstr>objetivo GENERAL</vt:lpstr>
      <vt:lpstr>OBJETIVOS ESPECÍFICOS</vt:lpstr>
      <vt:lpstr>METODOLOGÍa</vt:lpstr>
      <vt:lpstr>CASOS DE USO</vt:lpstr>
      <vt:lpstr>Modulo conceptual</vt:lpstr>
      <vt:lpstr>Modulo físico</vt:lpstr>
      <vt:lpstr>DIAGRAMA DE ESTADO</vt:lpstr>
      <vt:lpstr>DIAGRAMA DE secuencia</vt:lpstr>
      <vt:lpstr>DIAGRAMA DE despliegue</vt:lpstr>
      <vt:lpstr>DISEÑO DE CONTENIDO</vt:lpstr>
      <vt:lpstr>DISEÑO DE NAVEGACIÓN</vt:lpstr>
      <vt:lpstr>DISEÑO ARQUITECTONICO</vt:lpstr>
      <vt:lpstr>DISEÑO DE INTERFAZ</vt:lpstr>
      <vt:lpstr>Presentación de PowerPoint</vt:lpstr>
      <vt:lpstr>Presentación de PowerPoint</vt:lpstr>
      <vt:lpstr>Arquitectura</vt:lpstr>
      <vt:lpstr>herramientas</vt:lpstr>
      <vt:lpstr>APLICATIVO</vt:lpstr>
      <vt:lpstr>CONCLUSIONES</vt:lpstr>
      <vt:lpstr>CONCLUSIONES</vt:lpstr>
      <vt:lpstr>RECOMENDACIONES</vt:lpstr>
      <vt:lpstr>AGRADECIMIEnTOS </vt:lpstr>
    </vt:vector>
  </TitlesOfParts>
  <Manager/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2015-07-17T22:13:52Z</dcterms:created>
  <dcterms:modified xsi:type="dcterms:W3CDTF">2015-09-09T21:57:42Z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TC030310159991</vt:lpwstr>
  </property>
</Properties>
</file>